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161"/>
  </p:notesMasterIdLst>
  <p:handoutMasterIdLst>
    <p:handoutMasterId r:id="rId162"/>
  </p:handoutMasterIdLst>
  <p:sldIdLst>
    <p:sldId id="1644" r:id="rId5"/>
    <p:sldId id="1645" r:id="rId6"/>
    <p:sldId id="1652" r:id="rId7"/>
    <p:sldId id="1841" r:id="rId8"/>
    <p:sldId id="1668" r:id="rId9"/>
    <p:sldId id="1664" r:id="rId10"/>
    <p:sldId id="1646" r:id="rId11"/>
    <p:sldId id="1653" r:id="rId12"/>
    <p:sldId id="1654" r:id="rId13"/>
    <p:sldId id="1845" r:id="rId14"/>
    <p:sldId id="1847" r:id="rId15"/>
    <p:sldId id="1849" r:id="rId16"/>
    <p:sldId id="1850" r:id="rId17"/>
    <p:sldId id="1851" r:id="rId18"/>
    <p:sldId id="1656" r:id="rId19"/>
    <p:sldId id="1655" r:id="rId20"/>
    <p:sldId id="1658" r:id="rId21"/>
    <p:sldId id="1659" r:id="rId22"/>
    <p:sldId id="1661" r:id="rId23"/>
    <p:sldId id="1662" r:id="rId24"/>
    <p:sldId id="1663" r:id="rId25"/>
    <p:sldId id="1660" r:id="rId26"/>
    <p:sldId id="1647" r:id="rId27"/>
    <p:sldId id="1665" r:id="rId28"/>
    <p:sldId id="1669" r:id="rId29"/>
    <p:sldId id="1670" r:id="rId30"/>
    <p:sldId id="1671" r:id="rId31"/>
    <p:sldId id="1672" r:id="rId32"/>
    <p:sldId id="1673" r:id="rId33"/>
    <p:sldId id="1674" r:id="rId34"/>
    <p:sldId id="1684" r:id="rId35"/>
    <p:sldId id="1782" r:id="rId36"/>
    <p:sldId id="1675" r:id="rId37"/>
    <p:sldId id="1685" r:id="rId38"/>
    <p:sldId id="1699" r:id="rId39"/>
    <p:sldId id="1657" r:id="rId40"/>
    <p:sldId id="1781" r:id="rId41"/>
    <p:sldId id="1676" r:id="rId42"/>
    <p:sldId id="1681" r:id="rId43"/>
    <p:sldId id="1680" r:id="rId44"/>
    <p:sldId id="1679" r:id="rId45"/>
    <p:sldId id="1686" r:id="rId46"/>
    <p:sldId id="1688" r:id="rId47"/>
    <p:sldId id="1687" r:id="rId48"/>
    <p:sldId id="1689" r:id="rId49"/>
    <p:sldId id="1690" r:id="rId50"/>
    <p:sldId id="1691" r:id="rId51"/>
    <p:sldId id="1683" r:id="rId52"/>
    <p:sldId id="1692" r:id="rId53"/>
    <p:sldId id="1780" r:id="rId54"/>
    <p:sldId id="1778" r:id="rId55"/>
    <p:sldId id="1779" r:id="rId56"/>
    <p:sldId id="1783" r:id="rId57"/>
    <p:sldId id="1784" r:id="rId58"/>
    <p:sldId id="1785" r:id="rId59"/>
    <p:sldId id="1786" r:id="rId60"/>
    <p:sldId id="1787" r:id="rId61"/>
    <p:sldId id="1648" r:id="rId62"/>
    <p:sldId id="1695" r:id="rId63"/>
    <p:sldId id="1788" r:id="rId64"/>
    <p:sldId id="1696" r:id="rId65"/>
    <p:sldId id="1698" r:id="rId66"/>
    <p:sldId id="1697" r:id="rId67"/>
    <p:sldId id="1700" r:id="rId68"/>
    <p:sldId id="1701" r:id="rId69"/>
    <p:sldId id="1702" r:id="rId70"/>
    <p:sldId id="1703" r:id="rId71"/>
    <p:sldId id="1705" r:id="rId72"/>
    <p:sldId id="1706" r:id="rId73"/>
    <p:sldId id="1707" r:id="rId74"/>
    <p:sldId id="1708" r:id="rId75"/>
    <p:sldId id="1709" r:id="rId76"/>
    <p:sldId id="1710" r:id="rId77"/>
    <p:sldId id="1711" r:id="rId78"/>
    <p:sldId id="1712" r:id="rId79"/>
    <p:sldId id="1713" r:id="rId80"/>
    <p:sldId id="1714" r:id="rId81"/>
    <p:sldId id="1715" r:id="rId82"/>
    <p:sldId id="1796" r:id="rId83"/>
    <p:sldId id="1716" r:id="rId84"/>
    <p:sldId id="1717" r:id="rId85"/>
    <p:sldId id="1722" r:id="rId86"/>
    <p:sldId id="1726" r:id="rId87"/>
    <p:sldId id="1727" r:id="rId88"/>
    <p:sldId id="1728" r:id="rId89"/>
    <p:sldId id="1870" r:id="rId90"/>
    <p:sldId id="1718" r:id="rId91"/>
    <p:sldId id="1720" r:id="rId92"/>
    <p:sldId id="1789" r:id="rId93"/>
    <p:sldId id="1820" r:id="rId94"/>
    <p:sldId id="1821" r:id="rId95"/>
    <p:sldId id="1822" r:id="rId96"/>
    <p:sldId id="1823" r:id="rId97"/>
    <p:sldId id="1824" r:id="rId98"/>
    <p:sldId id="1825" r:id="rId99"/>
    <p:sldId id="1826" r:id="rId100"/>
    <p:sldId id="1827" r:id="rId101"/>
    <p:sldId id="1828" r:id="rId102"/>
    <p:sldId id="1819" r:id="rId103"/>
    <p:sldId id="1869" r:id="rId104"/>
    <p:sldId id="1871" r:id="rId105"/>
    <p:sldId id="1790" r:id="rId106"/>
    <p:sldId id="1872" r:id="rId107"/>
    <p:sldId id="1791" r:id="rId108"/>
    <p:sldId id="1649" r:id="rId109"/>
    <p:sldId id="1725" r:id="rId110"/>
    <p:sldId id="1752" r:id="rId111"/>
    <p:sldId id="1754" r:id="rId112"/>
    <p:sldId id="1852" r:id="rId113"/>
    <p:sldId id="1765" r:id="rId114"/>
    <p:sldId id="1766" r:id="rId115"/>
    <p:sldId id="1861" r:id="rId116"/>
    <p:sldId id="1862" r:id="rId117"/>
    <p:sldId id="1863" r:id="rId118"/>
    <p:sldId id="1776" r:id="rId119"/>
    <p:sldId id="1777" r:id="rId120"/>
    <p:sldId id="1753" r:id="rId121"/>
    <p:sldId id="1760" r:id="rId122"/>
    <p:sldId id="1864" r:id="rId123"/>
    <p:sldId id="1853" r:id="rId124"/>
    <p:sldId id="1761" r:id="rId125"/>
    <p:sldId id="1762" r:id="rId126"/>
    <p:sldId id="1763" r:id="rId127"/>
    <p:sldId id="1865" r:id="rId128"/>
    <p:sldId id="1768" r:id="rId129"/>
    <p:sldId id="1769" r:id="rId130"/>
    <p:sldId id="1866" r:id="rId131"/>
    <p:sldId id="1771" r:id="rId132"/>
    <p:sldId id="1858" r:id="rId133"/>
    <p:sldId id="1772" r:id="rId134"/>
    <p:sldId id="1867" r:id="rId135"/>
    <p:sldId id="1773" r:id="rId136"/>
    <p:sldId id="1774" r:id="rId137"/>
    <p:sldId id="1775" r:id="rId138"/>
    <p:sldId id="1756" r:id="rId139"/>
    <p:sldId id="1751" r:id="rId140"/>
    <p:sldId id="1757" r:id="rId141"/>
    <p:sldId id="1759" r:id="rId142"/>
    <p:sldId id="1758" r:id="rId143"/>
    <p:sldId id="1729" r:id="rId144"/>
    <p:sldId id="1730" r:id="rId145"/>
    <p:sldId id="1731" r:id="rId146"/>
    <p:sldId id="1732" r:id="rId147"/>
    <p:sldId id="1733" r:id="rId148"/>
    <p:sldId id="1734" r:id="rId149"/>
    <p:sldId id="1735" r:id="rId150"/>
    <p:sldId id="1737" r:id="rId151"/>
    <p:sldId id="1738" r:id="rId152"/>
    <p:sldId id="1739" r:id="rId153"/>
    <p:sldId id="1651" r:id="rId154"/>
    <p:sldId id="1745" r:id="rId155"/>
    <p:sldId id="1746" r:id="rId156"/>
    <p:sldId id="1868" r:id="rId157"/>
    <p:sldId id="1838" r:id="rId158"/>
    <p:sldId id="1749" r:id="rId159"/>
    <p:sldId id="1750" r:id="rId16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Dividers" id="{FC33B8A2-A916-4928-957B-E2BEF7991C94}">
          <p14:sldIdLst>
            <p14:sldId id="1644"/>
            <p14:sldId id="1645"/>
            <p14:sldId id="1652"/>
            <p14:sldId id="1841"/>
            <p14:sldId id="1668"/>
            <p14:sldId id="1664"/>
            <p14:sldId id="1646"/>
            <p14:sldId id="1653"/>
            <p14:sldId id="1654"/>
            <p14:sldId id="1845"/>
            <p14:sldId id="1847"/>
            <p14:sldId id="1849"/>
            <p14:sldId id="1850"/>
            <p14:sldId id="1851"/>
            <p14:sldId id="1656"/>
            <p14:sldId id="1655"/>
            <p14:sldId id="1658"/>
            <p14:sldId id="1659"/>
            <p14:sldId id="1661"/>
            <p14:sldId id="1662"/>
            <p14:sldId id="1663"/>
            <p14:sldId id="1660"/>
            <p14:sldId id="1647"/>
            <p14:sldId id="1665"/>
            <p14:sldId id="1669"/>
            <p14:sldId id="1670"/>
            <p14:sldId id="1671"/>
            <p14:sldId id="1672"/>
            <p14:sldId id="1673"/>
            <p14:sldId id="1674"/>
            <p14:sldId id="1684"/>
            <p14:sldId id="1782"/>
            <p14:sldId id="1675"/>
            <p14:sldId id="1685"/>
            <p14:sldId id="1699"/>
            <p14:sldId id="1657"/>
            <p14:sldId id="1781"/>
            <p14:sldId id="1676"/>
            <p14:sldId id="1681"/>
            <p14:sldId id="1680"/>
            <p14:sldId id="1679"/>
            <p14:sldId id="1686"/>
            <p14:sldId id="1688"/>
            <p14:sldId id="1687"/>
            <p14:sldId id="1689"/>
            <p14:sldId id="1690"/>
            <p14:sldId id="1691"/>
            <p14:sldId id="1683"/>
            <p14:sldId id="1692"/>
            <p14:sldId id="1780"/>
            <p14:sldId id="1778"/>
            <p14:sldId id="1779"/>
            <p14:sldId id="1783"/>
            <p14:sldId id="1784"/>
            <p14:sldId id="1785"/>
            <p14:sldId id="1786"/>
            <p14:sldId id="1787"/>
            <p14:sldId id="1648"/>
            <p14:sldId id="1695"/>
            <p14:sldId id="1788"/>
            <p14:sldId id="1696"/>
            <p14:sldId id="1698"/>
            <p14:sldId id="1697"/>
            <p14:sldId id="1700"/>
            <p14:sldId id="1701"/>
            <p14:sldId id="1702"/>
            <p14:sldId id="1703"/>
            <p14:sldId id="1705"/>
            <p14:sldId id="1706"/>
            <p14:sldId id="1707"/>
            <p14:sldId id="1708"/>
            <p14:sldId id="1709"/>
            <p14:sldId id="1710"/>
            <p14:sldId id="1711"/>
            <p14:sldId id="1712"/>
            <p14:sldId id="1713"/>
            <p14:sldId id="1714"/>
            <p14:sldId id="1715"/>
            <p14:sldId id="1796"/>
            <p14:sldId id="1716"/>
            <p14:sldId id="1717"/>
            <p14:sldId id="1722"/>
            <p14:sldId id="1726"/>
            <p14:sldId id="1727"/>
            <p14:sldId id="1728"/>
            <p14:sldId id="1870"/>
            <p14:sldId id="1718"/>
            <p14:sldId id="1720"/>
            <p14:sldId id="1789"/>
            <p14:sldId id="1820"/>
            <p14:sldId id="1821"/>
            <p14:sldId id="1822"/>
            <p14:sldId id="1823"/>
            <p14:sldId id="1824"/>
            <p14:sldId id="1825"/>
            <p14:sldId id="1826"/>
            <p14:sldId id="1827"/>
            <p14:sldId id="1828"/>
            <p14:sldId id="1819"/>
            <p14:sldId id="1869"/>
            <p14:sldId id="1871"/>
            <p14:sldId id="1790"/>
            <p14:sldId id="1872"/>
            <p14:sldId id="1791"/>
            <p14:sldId id="1649"/>
            <p14:sldId id="1725"/>
            <p14:sldId id="1752"/>
            <p14:sldId id="1754"/>
            <p14:sldId id="1852"/>
            <p14:sldId id="1765"/>
            <p14:sldId id="1766"/>
            <p14:sldId id="1861"/>
            <p14:sldId id="1862"/>
            <p14:sldId id="1863"/>
            <p14:sldId id="1776"/>
            <p14:sldId id="1777"/>
            <p14:sldId id="1753"/>
            <p14:sldId id="1760"/>
            <p14:sldId id="1864"/>
            <p14:sldId id="1853"/>
            <p14:sldId id="1761"/>
            <p14:sldId id="1762"/>
            <p14:sldId id="1763"/>
            <p14:sldId id="1865"/>
            <p14:sldId id="1768"/>
            <p14:sldId id="1769"/>
            <p14:sldId id="1866"/>
            <p14:sldId id="1771"/>
            <p14:sldId id="1858"/>
            <p14:sldId id="1772"/>
            <p14:sldId id="1867"/>
            <p14:sldId id="1773"/>
            <p14:sldId id="1774"/>
            <p14:sldId id="1775"/>
            <p14:sldId id="1756"/>
            <p14:sldId id="1751"/>
            <p14:sldId id="1757"/>
            <p14:sldId id="1759"/>
            <p14:sldId id="1758"/>
            <p14:sldId id="1729"/>
            <p14:sldId id="1730"/>
            <p14:sldId id="1731"/>
            <p14:sldId id="1732"/>
            <p14:sldId id="1733"/>
            <p14:sldId id="1734"/>
            <p14:sldId id="1735"/>
            <p14:sldId id="1737"/>
            <p14:sldId id="1738"/>
            <p14:sldId id="1739"/>
            <p14:sldId id="1651"/>
            <p14:sldId id="1745"/>
            <p14:sldId id="1746"/>
            <p14:sldId id="1868"/>
            <p14:sldId id="1838"/>
            <p14:sldId id="1749"/>
            <p14:sldId id="175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Guerrero" initials="JG" lastIdx="1" clrIdx="0">
    <p:extLst>
      <p:ext uri="{19B8F6BF-5375-455C-9EA6-DF929625EA0E}">
        <p15:presenceInfo xmlns:p15="http://schemas.microsoft.com/office/powerpoint/2012/main" userId="S::jguerrero@escholar.com::7ee7af10-6132-44a8-82f2-40fd30f6c410" providerId="AD"/>
      </p:ext>
    </p:extLst>
  </p:cmAuthor>
  <p:cmAuthor id="2" name="Elissa Seto" initials="ES" lastIdx="1" clrIdx="1">
    <p:extLst>
      <p:ext uri="{19B8F6BF-5375-455C-9EA6-DF929625EA0E}">
        <p15:presenceInfo xmlns:p15="http://schemas.microsoft.com/office/powerpoint/2012/main" userId="S::eseto@escholar.com::f12f934a-dee3-4281-bdee-236387b39702" providerId="AD"/>
      </p:ext>
    </p:extLst>
  </p:cmAuthor>
  <p:cmAuthor id="3" name="Mishan Ho-Rezvani" initials="MH" lastIdx="7" clrIdx="2">
    <p:extLst>
      <p:ext uri="{19B8F6BF-5375-455C-9EA6-DF929625EA0E}">
        <p15:presenceInfo xmlns:p15="http://schemas.microsoft.com/office/powerpoint/2012/main" userId="S::mhorezvani@escholar.com::af302712-2428-47b8-b185-78a18b04b4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3778"/>
    <a:srgbClr val="01ABBB"/>
    <a:srgbClr val="00B4F0"/>
    <a:srgbClr val="00B2F0"/>
    <a:srgbClr val="F05B33"/>
    <a:srgbClr val="E44034"/>
    <a:srgbClr val="FBFBFB"/>
    <a:srgbClr val="FDFDFD"/>
    <a:srgbClr val="FFFFFF"/>
    <a:srgbClr val="FCF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8" autoAdjust="0"/>
    <p:restoredTop sz="80846" autoAdjust="0"/>
  </p:normalViewPr>
  <p:slideViewPr>
    <p:cSldViewPr snapToGrid="0">
      <p:cViewPr varScale="1">
        <p:scale>
          <a:sx n="55" d="100"/>
          <a:sy n="55" d="100"/>
        </p:scale>
        <p:origin x="1266" y="10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notesMaster" Target="notesMasters/notesMaster1.xml"/><Relationship Id="rId16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diagrams/_rels/data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55.sv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36.png"/></Relationships>
</file>

<file path=ppt/diagrams/_rels/data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55.sv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36.png"/></Relationships>
</file>

<file path=ppt/diagrams/_rels/data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55.sv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36.png"/></Relationships>
</file>

<file path=ppt/diagrams/_rels/data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55.sv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36.png"/></Relationships>
</file>

<file path=ppt/diagrams/_rels/drawing3.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55.sv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55.sv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55.sv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36.png"/></Relationships>
</file>

<file path=ppt/diagrams/_rels/drawing6.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61.svg"/><Relationship Id="rId2" Type="http://schemas.openxmlformats.org/officeDocument/2006/relationships/image" Target="../media/image51.svg"/><Relationship Id="rId1" Type="http://schemas.openxmlformats.org/officeDocument/2006/relationships/image" Target="../media/image32.png"/><Relationship Id="rId6" Type="http://schemas.openxmlformats.org/officeDocument/2006/relationships/image" Target="../media/image55.svg"/><Relationship Id="rId11" Type="http://schemas.openxmlformats.org/officeDocument/2006/relationships/image" Target="../media/image37.png"/><Relationship Id="rId5" Type="http://schemas.openxmlformats.org/officeDocument/2006/relationships/image" Target="../media/image3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26E49-0330-4CA3-9582-652F595AA0FE}" type="doc">
      <dgm:prSet loTypeId="urn:microsoft.com/office/officeart/2005/8/layout/hChevron3" loCatId="process" qsTypeId="urn:microsoft.com/office/officeart/2005/8/quickstyle/simple1" qsCatId="simple" csTypeId="urn:microsoft.com/office/officeart/2005/8/colors/accent1_2" csCatId="accent1" phldr="1"/>
      <dgm:spPr/>
    </dgm:pt>
    <dgm:pt modelId="{637F5339-C76D-41F7-ACA9-F5319AE0F508}">
      <dgm:prSet phldrT="[Text]"/>
      <dgm:spPr/>
      <dgm:t>
        <a:bodyPr/>
        <a:lstStyle/>
        <a:p>
          <a:r>
            <a:rPr lang="en-US" dirty="0"/>
            <a:t>Louisiana SecureID Designated Support Contact (2)</a:t>
          </a:r>
        </a:p>
      </dgm:t>
    </dgm:pt>
    <dgm:pt modelId="{A6EE8DC9-9E01-4C65-A3E8-B9B358695CE7}" type="parTrans" cxnId="{43CCCA64-CE08-44A5-B44D-3BC44FA3AD15}">
      <dgm:prSet/>
      <dgm:spPr/>
      <dgm:t>
        <a:bodyPr/>
        <a:lstStyle/>
        <a:p>
          <a:endParaRPr lang="en-US"/>
        </a:p>
      </dgm:t>
    </dgm:pt>
    <dgm:pt modelId="{2F283217-D38B-4821-9169-033894FE7A2F}" type="sibTrans" cxnId="{43CCCA64-CE08-44A5-B44D-3BC44FA3AD15}">
      <dgm:prSet/>
      <dgm:spPr/>
      <dgm:t>
        <a:bodyPr/>
        <a:lstStyle/>
        <a:p>
          <a:endParaRPr lang="en-US"/>
        </a:p>
      </dgm:t>
    </dgm:pt>
    <dgm:pt modelId="{4557CBBE-2BD7-4190-BC5E-2B5F4759EDCE}">
      <dgm:prSet phldrT="[Text]"/>
      <dgm:spPr/>
      <dgm:t>
        <a:bodyPr/>
        <a:lstStyle/>
        <a:p>
          <a:r>
            <a:rPr lang="en-US" dirty="0"/>
            <a:t>eScholar Support</a:t>
          </a:r>
        </a:p>
      </dgm:t>
    </dgm:pt>
    <dgm:pt modelId="{34E95FDB-44C0-47B9-B134-8558C2DC311B}" type="parTrans" cxnId="{13CD6E9E-0ACC-4661-8CA4-8611912B79D1}">
      <dgm:prSet/>
      <dgm:spPr/>
      <dgm:t>
        <a:bodyPr/>
        <a:lstStyle/>
        <a:p>
          <a:endParaRPr lang="en-US"/>
        </a:p>
      </dgm:t>
    </dgm:pt>
    <dgm:pt modelId="{FE1BD407-653E-4771-AD32-42B901004CA0}" type="sibTrans" cxnId="{13CD6E9E-0ACC-4661-8CA4-8611912B79D1}">
      <dgm:prSet/>
      <dgm:spPr/>
      <dgm:t>
        <a:bodyPr/>
        <a:lstStyle/>
        <a:p>
          <a:endParaRPr lang="en-US"/>
        </a:p>
      </dgm:t>
    </dgm:pt>
    <dgm:pt modelId="{A56DFB7E-0FDA-464A-97B6-A96715FE82D2}">
      <dgm:prSet phldrT="[Text]"/>
      <dgm:spPr/>
      <dgm:t>
        <a:bodyPr/>
        <a:lstStyle/>
        <a:p>
          <a:r>
            <a:rPr lang="en-US" dirty="0"/>
            <a:t>Louisiana Secure ID End User</a:t>
          </a:r>
        </a:p>
      </dgm:t>
    </dgm:pt>
    <dgm:pt modelId="{4C18AE49-CE6D-4A57-B1D4-DFC34985D264}" type="parTrans" cxnId="{E5C4870D-0C97-4E60-9AF8-B0A8BCE5E133}">
      <dgm:prSet/>
      <dgm:spPr/>
      <dgm:t>
        <a:bodyPr/>
        <a:lstStyle/>
        <a:p>
          <a:endParaRPr lang="en-US"/>
        </a:p>
      </dgm:t>
    </dgm:pt>
    <dgm:pt modelId="{917E3C03-0317-4393-AFAD-10C98E29AC9D}" type="sibTrans" cxnId="{E5C4870D-0C97-4E60-9AF8-B0A8BCE5E133}">
      <dgm:prSet/>
      <dgm:spPr/>
      <dgm:t>
        <a:bodyPr/>
        <a:lstStyle/>
        <a:p>
          <a:endParaRPr lang="en-US"/>
        </a:p>
      </dgm:t>
    </dgm:pt>
    <dgm:pt modelId="{3B3F275A-824F-4F45-8124-B655151EE927}" type="pres">
      <dgm:prSet presAssocID="{05526E49-0330-4CA3-9582-652F595AA0FE}" presName="Name0" presStyleCnt="0">
        <dgm:presLayoutVars>
          <dgm:dir/>
          <dgm:resizeHandles val="exact"/>
        </dgm:presLayoutVars>
      </dgm:prSet>
      <dgm:spPr/>
    </dgm:pt>
    <dgm:pt modelId="{61517244-FEFB-40B3-8FC7-34BAAFA762ED}" type="pres">
      <dgm:prSet presAssocID="{A56DFB7E-0FDA-464A-97B6-A96715FE82D2}" presName="parTxOnly" presStyleLbl="node1" presStyleIdx="0" presStyleCnt="3">
        <dgm:presLayoutVars>
          <dgm:bulletEnabled val="1"/>
        </dgm:presLayoutVars>
      </dgm:prSet>
      <dgm:spPr/>
      <dgm:t>
        <a:bodyPr/>
        <a:lstStyle/>
        <a:p>
          <a:endParaRPr lang="en-US"/>
        </a:p>
      </dgm:t>
    </dgm:pt>
    <dgm:pt modelId="{728D6C42-3858-45A1-8D5D-B4405AE43C25}" type="pres">
      <dgm:prSet presAssocID="{917E3C03-0317-4393-AFAD-10C98E29AC9D}" presName="parSpace" presStyleCnt="0"/>
      <dgm:spPr/>
    </dgm:pt>
    <dgm:pt modelId="{ACB2D731-32A2-44E4-BE08-A33C53F9984A}" type="pres">
      <dgm:prSet presAssocID="{637F5339-C76D-41F7-ACA9-F5319AE0F508}" presName="parTxOnly" presStyleLbl="node1" presStyleIdx="1" presStyleCnt="3" custScaleX="139757">
        <dgm:presLayoutVars>
          <dgm:bulletEnabled val="1"/>
        </dgm:presLayoutVars>
      </dgm:prSet>
      <dgm:spPr/>
      <dgm:t>
        <a:bodyPr/>
        <a:lstStyle/>
        <a:p>
          <a:endParaRPr lang="en-US"/>
        </a:p>
      </dgm:t>
    </dgm:pt>
    <dgm:pt modelId="{65B6111B-1822-4291-971E-74438937A378}" type="pres">
      <dgm:prSet presAssocID="{2F283217-D38B-4821-9169-033894FE7A2F}" presName="parSpace" presStyleCnt="0"/>
      <dgm:spPr/>
    </dgm:pt>
    <dgm:pt modelId="{E13ED32E-1943-4E63-B06A-5590D090E386}" type="pres">
      <dgm:prSet presAssocID="{4557CBBE-2BD7-4190-BC5E-2B5F4759EDCE}" presName="parTxOnly" presStyleLbl="node1" presStyleIdx="2" presStyleCnt="3">
        <dgm:presLayoutVars>
          <dgm:bulletEnabled val="1"/>
        </dgm:presLayoutVars>
      </dgm:prSet>
      <dgm:spPr/>
      <dgm:t>
        <a:bodyPr/>
        <a:lstStyle/>
        <a:p>
          <a:endParaRPr lang="en-US"/>
        </a:p>
      </dgm:t>
    </dgm:pt>
  </dgm:ptLst>
  <dgm:cxnLst>
    <dgm:cxn modelId="{E5C4870D-0C97-4E60-9AF8-B0A8BCE5E133}" srcId="{05526E49-0330-4CA3-9582-652F595AA0FE}" destId="{A56DFB7E-0FDA-464A-97B6-A96715FE82D2}" srcOrd="0" destOrd="0" parTransId="{4C18AE49-CE6D-4A57-B1D4-DFC34985D264}" sibTransId="{917E3C03-0317-4393-AFAD-10C98E29AC9D}"/>
    <dgm:cxn modelId="{13CD6E9E-0ACC-4661-8CA4-8611912B79D1}" srcId="{05526E49-0330-4CA3-9582-652F595AA0FE}" destId="{4557CBBE-2BD7-4190-BC5E-2B5F4759EDCE}" srcOrd="2" destOrd="0" parTransId="{34E95FDB-44C0-47B9-B134-8558C2DC311B}" sibTransId="{FE1BD407-653E-4771-AD32-42B901004CA0}"/>
    <dgm:cxn modelId="{FB39434E-6740-4C32-A1E7-57973EBB3728}" type="presOf" srcId="{637F5339-C76D-41F7-ACA9-F5319AE0F508}" destId="{ACB2D731-32A2-44E4-BE08-A33C53F9984A}" srcOrd="0" destOrd="0" presId="urn:microsoft.com/office/officeart/2005/8/layout/hChevron3"/>
    <dgm:cxn modelId="{ED3CFF23-368A-418B-8AFF-E3A9CEDE4C03}" type="presOf" srcId="{4557CBBE-2BD7-4190-BC5E-2B5F4759EDCE}" destId="{E13ED32E-1943-4E63-B06A-5590D090E386}" srcOrd="0" destOrd="0" presId="urn:microsoft.com/office/officeart/2005/8/layout/hChevron3"/>
    <dgm:cxn modelId="{F5F3CCB4-6114-4822-8AFD-E8CE0703EE20}" type="presOf" srcId="{A56DFB7E-0FDA-464A-97B6-A96715FE82D2}" destId="{61517244-FEFB-40B3-8FC7-34BAAFA762ED}" srcOrd="0" destOrd="0" presId="urn:microsoft.com/office/officeart/2005/8/layout/hChevron3"/>
    <dgm:cxn modelId="{9B73B861-A7D3-4846-8DD2-59D06044D70E}" type="presOf" srcId="{05526E49-0330-4CA3-9582-652F595AA0FE}" destId="{3B3F275A-824F-4F45-8124-B655151EE927}" srcOrd="0" destOrd="0" presId="urn:microsoft.com/office/officeart/2005/8/layout/hChevron3"/>
    <dgm:cxn modelId="{43CCCA64-CE08-44A5-B44D-3BC44FA3AD15}" srcId="{05526E49-0330-4CA3-9582-652F595AA0FE}" destId="{637F5339-C76D-41F7-ACA9-F5319AE0F508}" srcOrd="1" destOrd="0" parTransId="{A6EE8DC9-9E01-4C65-A3E8-B9B358695CE7}" sibTransId="{2F283217-D38B-4821-9169-033894FE7A2F}"/>
    <dgm:cxn modelId="{5F234B7A-3B38-4243-B520-102D7FCD2F4B}" type="presParOf" srcId="{3B3F275A-824F-4F45-8124-B655151EE927}" destId="{61517244-FEFB-40B3-8FC7-34BAAFA762ED}" srcOrd="0" destOrd="0" presId="urn:microsoft.com/office/officeart/2005/8/layout/hChevron3"/>
    <dgm:cxn modelId="{FBDEE395-3C14-4CBE-AEB2-75A3661BD9A5}" type="presParOf" srcId="{3B3F275A-824F-4F45-8124-B655151EE927}" destId="{728D6C42-3858-45A1-8D5D-B4405AE43C25}" srcOrd="1" destOrd="0" presId="urn:microsoft.com/office/officeart/2005/8/layout/hChevron3"/>
    <dgm:cxn modelId="{0218752C-A1B7-442C-9FC1-BEA15B3F0592}" type="presParOf" srcId="{3B3F275A-824F-4F45-8124-B655151EE927}" destId="{ACB2D731-32A2-44E4-BE08-A33C53F9984A}" srcOrd="2" destOrd="0" presId="urn:microsoft.com/office/officeart/2005/8/layout/hChevron3"/>
    <dgm:cxn modelId="{9D0C6F7B-AF08-43AB-8693-5B94B2E7AA68}" type="presParOf" srcId="{3B3F275A-824F-4F45-8124-B655151EE927}" destId="{65B6111B-1822-4291-971E-74438937A378}" srcOrd="3" destOrd="0" presId="urn:microsoft.com/office/officeart/2005/8/layout/hChevron3"/>
    <dgm:cxn modelId="{C303FAEE-9AD0-4183-9318-087AEB064003}" type="presParOf" srcId="{3B3F275A-824F-4F45-8124-B655151EE927}" destId="{E13ED32E-1943-4E63-B06A-5590D090E386}"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26E49-0330-4CA3-9582-652F595AA0FE}" type="doc">
      <dgm:prSet loTypeId="urn:microsoft.com/office/officeart/2005/8/layout/hChevron3" loCatId="process" qsTypeId="urn:microsoft.com/office/officeart/2005/8/quickstyle/simple1" qsCatId="simple" csTypeId="urn:microsoft.com/office/officeart/2005/8/colors/accent1_2" csCatId="accent1" phldr="1"/>
      <dgm:spPr/>
    </dgm:pt>
    <dgm:pt modelId="{637F5339-C76D-41F7-ACA9-F5319AE0F508}">
      <dgm:prSet phldrT="[Text]"/>
      <dgm:spPr/>
      <dgm:t>
        <a:bodyPr/>
        <a:lstStyle/>
        <a:p>
          <a:r>
            <a:rPr lang="en-US" dirty="0"/>
            <a:t>Louisiana Parish Security Coordinator</a:t>
          </a:r>
        </a:p>
      </dgm:t>
    </dgm:pt>
    <dgm:pt modelId="{A6EE8DC9-9E01-4C65-A3E8-B9B358695CE7}" type="parTrans" cxnId="{43CCCA64-CE08-44A5-B44D-3BC44FA3AD15}">
      <dgm:prSet/>
      <dgm:spPr/>
      <dgm:t>
        <a:bodyPr/>
        <a:lstStyle/>
        <a:p>
          <a:endParaRPr lang="en-US"/>
        </a:p>
      </dgm:t>
    </dgm:pt>
    <dgm:pt modelId="{2F283217-D38B-4821-9169-033894FE7A2F}" type="sibTrans" cxnId="{43CCCA64-CE08-44A5-B44D-3BC44FA3AD15}">
      <dgm:prSet/>
      <dgm:spPr/>
      <dgm:t>
        <a:bodyPr/>
        <a:lstStyle/>
        <a:p>
          <a:endParaRPr lang="en-US"/>
        </a:p>
      </dgm:t>
    </dgm:pt>
    <dgm:pt modelId="{A56DFB7E-0FDA-464A-97B6-A96715FE82D2}">
      <dgm:prSet phldrT="[Text]"/>
      <dgm:spPr/>
      <dgm:t>
        <a:bodyPr/>
        <a:lstStyle/>
        <a:p>
          <a:r>
            <a:rPr lang="en-US" dirty="0"/>
            <a:t>Louisiana Secure ID End User</a:t>
          </a:r>
        </a:p>
      </dgm:t>
    </dgm:pt>
    <dgm:pt modelId="{4C18AE49-CE6D-4A57-B1D4-DFC34985D264}" type="parTrans" cxnId="{E5C4870D-0C97-4E60-9AF8-B0A8BCE5E133}">
      <dgm:prSet/>
      <dgm:spPr/>
      <dgm:t>
        <a:bodyPr/>
        <a:lstStyle/>
        <a:p>
          <a:endParaRPr lang="en-US"/>
        </a:p>
      </dgm:t>
    </dgm:pt>
    <dgm:pt modelId="{917E3C03-0317-4393-AFAD-10C98E29AC9D}" type="sibTrans" cxnId="{E5C4870D-0C97-4E60-9AF8-B0A8BCE5E133}">
      <dgm:prSet/>
      <dgm:spPr/>
      <dgm:t>
        <a:bodyPr/>
        <a:lstStyle/>
        <a:p>
          <a:endParaRPr lang="en-US"/>
        </a:p>
      </dgm:t>
    </dgm:pt>
    <dgm:pt modelId="{3B3F275A-824F-4F45-8124-B655151EE927}" type="pres">
      <dgm:prSet presAssocID="{05526E49-0330-4CA3-9582-652F595AA0FE}" presName="Name0" presStyleCnt="0">
        <dgm:presLayoutVars>
          <dgm:dir/>
          <dgm:resizeHandles val="exact"/>
        </dgm:presLayoutVars>
      </dgm:prSet>
      <dgm:spPr/>
    </dgm:pt>
    <dgm:pt modelId="{61517244-FEFB-40B3-8FC7-34BAAFA762ED}" type="pres">
      <dgm:prSet presAssocID="{A56DFB7E-0FDA-464A-97B6-A96715FE82D2}" presName="parTxOnly" presStyleLbl="node1" presStyleIdx="0" presStyleCnt="2">
        <dgm:presLayoutVars>
          <dgm:bulletEnabled val="1"/>
        </dgm:presLayoutVars>
      </dgm:prSet>
      <dgm:spPr/>
      <dgm:t>
        <a:bodyPr/>
        <a:lstStyle/>
        <a:p>
          <a:endParaRPr lang="en-US"/>
        </a:p>
      </dgm:t>
    </dgm:pt>
    <dgm:pt modelId="{728D6C42-3858-45A1-8D5D-B4405AE43C25}" type="pres">
      <dgm:prSet presAssocID="{917E3C03-0317-4393-AFAD-10C98E29AC9D}" presName="parSpace" presStyleCnt="0"/>
      <dgm:spPr/>
    </dgm:pt>
    <dgm:pt modelId="{ACB2D731-32A2-44E4-BE08-A33C53F9984A}" type="pres">
      <dgm:prSet presAssocID="{637F5339-C76D-41F7-ACA9-F5319AE0F508}" presName="parTxOnly" presStyleLbl="node1" presStyleIdx="1" presStyleCnt="2" custScaleX="139757">
        <dgm:presLayoutVars>
          <dgm:bulletEnabled val="1"/>
        </dgm:presLayoutVars>
      </dgm:prSet>
      <dgm:spPr/>
      <dgm:t>
        <a:bodyPr/>
        <a:lstStyle/>
        <a:p>
          <a:endParaRPr lang="en-US"/>
        </a:p>
      </dgm:t>
    </dgm:pt>
  </dgm:ptLst>
  <dgm:cxnLst>
    <dgm:cxn modelId="{9B73B861-A7D3-4846-8DD2-59D06044D70E}" type="presOf" srcId="{05526E49-0330-4CA3-9582-652F595AA0FE}" destId="{3B3F275A-824F-4F45-8124-B655151EE927}" srcOrd="0" destOrd="0" presId="urn:microsoft.com/office/officeart/2005/8/layout/hChevron3"/>
    <dgm:cxn modelId="{43CCCA64-CE08-44A5-B44D-3BC44FA3AD15}" srcId="{05526E49-0330-4CA3-9582-652F595AA0FE}" destId="{637F5339-C76D-41F7-ACA9-F5319AE0F508}" srcOrd="1" destOrd="0" parTransId="{A6EE8DC9-9E01-4C65-A3E8-B9B358695CE7}" sibTransId="{2F283217-D38B-4821-9169-033894FE7A2F}"/>
    <dgm:cxn modelId="{FB39434E-6740-4C32-A1E7-57973EBB3728}" type="presOf" srcId="{637F5339-C76D-41F7-ACA9-F5319AE0F508}" destId="{ACB2D731-32A2-44E4-BE08-A33C53F9984A}" srcOrd="0" destOrd="0" presId="urn:microsoft.com/office/officeart/2005/8/layout/hChevron3"/>
    <dgm:cxn modelId="{E5C4870D-0C97-4E60-9AF8-B0A8BCE5E133}" srcId="{05526E49-0330-4CA3-9582-652F595AA0FE}" destId="{A56DFB7E-0FDA-464A-97B6-A96715FE82D2}" srcOrd="0" destOrd="0" parTransId="{4C18AE49-CE6D-4A57-B1D4-DFC34985D264}" sibTransId="{917E3C03-0317-4393-AFAD-10C98E29AC9D}"/>
    <dgm:cxn modelId="{F5F3CCB4-6114-4822-8AFD-E8CE0703EE20}" type="presOf" srcId="{A56DFB7E-0FDA-464A-97B6-A96715FE82D2}" destId="{61517244-FEFB-40B3-8FC7-34BAAFA762ED}" srcOrd="0" destOrd="0" presId="urn:microsoft.com/office/officeart/2005/8/layout/hChevron3"/>
    <dgm:cxn modelId="{5F234B7A-3B38-4243-B520-102D7FCD2F4B}" type="presParOf" srcId="{3B3F275A-824F-4F45-8124-B655151EE927}" destId="{61517244-FEFB-40B3-8FC7-34BAAFA762ED}" srcOrd="0" destOrd="0" presId="urn:microsoft.com/office/officeart/2005/8/layout/hChevron3"/>
    <dgm:cxn modelId="{FBDEE395-3C14-4CBE-AEB2-75A3661BD9A5}" type="presParOf" srcId="{3B3F275A-824F-4F45-8124-B655151EE927}" destId="{728D6C42-3858-45A1-8D5D-B4405AE43C25}" srcOrd="1" destOrd="0" presId="urn:microsoft.com/office/officeart/2005/8/layout/hChevron3"/>
    <dgm:cxn modelId="{0218752C-A1B7-442C-9FC1-BEA15B3F0592}" type="presParOf" srcId="{3B3F275A-824F-4F45-8124-B655151EE927}" destId="{ACB2D731-32A2-44E4-BE08-A33C53F9984A}"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CC1D5E-FFA7-475D-91FB-FFF36C3EAC53}" type="doc">
      <dgm:prSet loTypeId="urn:microsoft.com/office/officeart/2005/8/layout/pList2" loCatId="list" qsTypeId="urn:microsoft.com/office/officeart/2005/8/quickstyle/simple1" qsCatId="simple" csTypeId="urn:microsoft.com/office/officeart/2005/8/colors/accent1_2" csCatId="accent1" phldr="1"/>
      <dgm:spPr/>
    </dgm:pt>
    <dgm:pt modelId="{33A9F982-CCC9-4589-BE8C-56F8078787AF}">
      <dgm:prSet phldrT="[Text]"/>
      <dgm:spPr/>
      <dgm:t>
        <a:bodyPr/>
        <a:lstStyle/>
        <a:p>
          <a:r>
            <a:rPr lang="en-US" dirty="0"/>
            <a:t>Early Childhood</a:t>
          </a:r>
        </a:p>
      </dgm:t>
    </dgm:pt>
    <dgm:pt modelId="{7B0B6682-4700-459B-9C55-898FCE2106D0}" type="parTrans" cxnId="{C859EB5D-1825-447F-A398-E8801748C55E}">
      <dgm:prSet/>
      <dgm:spPr/>
      <dgm:t>
        <a:bodyPr/>
        <a:lstStyle/>
        <a:p>
          <a:endParaRPr lang="en-US"/>
        </a:p>
      </dgm:t>
    </dgm:pt>
    <dgm:pt modelId="{E35945A1-1AF3-4782-B533-9989701356C7}" type="sibTrans" cxnId="{C859EB5D-1825-447F-A398-E8801748C55E}">
      <dgm:prSet/>
      <dgm:spPr/>
      <dgm:t>
        <a:bodyPr/>
        <a:lstStyle/>
        <a:p>
          <a:endParaRPr lang="en-US"/>
        </a:p>
      </dgm:t>
    </dgm:pt>
    <dgm:pt modelId="{78F32E0A-E672-40DE-9A19-1A6752291370}">
      <dgm:prSet phldrT="[Text]"/>
      <dgm:spPr/>
      <dgm:t>
        <a:bodyPr/>
        <a:lstStyle/>
        <a:p>
          <a:r>
            <a:rPr lang="en-US" dirty="0"/>
            <a:t>K12 Student</a:t>
          </a:r>
        </a:p>
      </dgm:t>
    </dgm:pt>
    <dgm:pt modelId="{3DE3A41A-F596-4377-BE57-7517CC38068C}" type="parTrans" cxnId="{2DD0A5C0-AA41-4F01-9A66-548F6E677ADE}">
      <dgm:prSet/>
      <dgm:spPr/>
      <dgm:t>
        <a:bodyPr/>
        <a:lstStyle/>
        <a:p>
          <a:endParaRPr lang="en-US"/>
        </a:p>
      </dgm:t>
    </dgm:pt>
    <dgm:pt modelId="{40B3B297-8A09-4CAF-B889-2235B5AB429D}" type="sibTrans" cxnId="{2DD0A5C0-AA41-4F01-9A66-548F6E677ADE}">
      <dgm:prSet/>
      <dgm:spPr/>
      <dgm:t>
        <a:bodyPr/>
        <a:lstStyle/>
        <a:p>
          <a:endParaRPr lang="en-US"/>
        </a:p>
      </dgm:t>
    </dgm:pt>
    <dgm:pt modelId="{6EA5A16C-358C-497F-A312-4A32A86BA1DD}">
      <dgm:prSet phldrT="[Text]"/>
      <dgm:spPr/>
      <dgm:t>
        <a:bodyPr/>
        <a:lstStyle/>
        <a:p>
          <a:r>
            <a:rPr lang="en-US" dirty="0"/>
            <a:t>Staff</a:t>
          </a:r>
        </a:p>
      </dgm:t>
    </dgm:pt>
    <dgm:pt modelId="{0DF23444-92CF-4CCF-83EE-7D9612D12321}" type="parTrans" cxnId="{C47A7A5F-4AF4-47EB-969B-90244A375346}">
      <dgm:prSet/>
      <dgm:spPr/>
      <dgm:t>
        <a:bodyPr/>
        <a:lstStyle/>
        <a:p>
          <a:endParaRPr lang="en-US"/>
        </a:p>
      </dgm:t>
    </dgm:pt>
    <dgm:pt modelId="{CF914054-5A0A-4BA6-82C0-E3729B6947D3}" type="sibTrans" cxnId="{C47A7A5F-4AF4-47EB-969B-90244A375346}">
      <dgm:prSet/>
      <dgm:spPr/>
      <dgm:t>
        <a:bodyPr/>
        <a:lstStyle/>
        <a:p>
          <a:endParaRPr lang="en-US"/>
        </a:p>
      </dgm:t>
    </dgm:pt>
    <dgm:pt modelId="{E8872DB0-4E5E-4283-A976-DE18302F8985}">
      <dgm:prSet phldrT="[Text]"/>
      <dgm:spPr/>
      <dgm:t>
        <a:bodyPr/>
        <a:lstStyle/>
        <a:p>
          <a:r>
            <a:rPr lang="en-US" dirty="0"/>
            <a:t>Workforce</a:t>
          </a:r>
        </a:p>
      </dgm:t>
    </dgm:pt>
    <dgm:pt modelId="{D27F1C56-72A6-4A18-AF72-2828CBEBEEE5}" type="parTrans" cxnId="{A8702992-1CD9-4B92-8726-D57000A23A05}">
      <dgm:prSet/>
      <dgm:spPr/>
      <dgm:t>
        <a:bodyPr/>
        <a:lstStyle/>
        <a:p>
          <a:endParaRPr lang="en-US"/>
        </a:p>
      </dgm:t>
    </dgm:pt>
    <dgm:pt modelId="{44155C8D-2ECD-4A63-8ED6-1E952E10AD81}" type="sibTrans" cxnId="{A8702992-1CD9-4B92-8726-D57000A23A05}">
      <dgm:prSet/>
      <dgm:spPr/>
      <dgm:t>
        <a:bodyPr/>
        <a:lstStyle/>
        <a:p>
          <a:endParaRPr lang="en-US"/>
        </a:p>
      </dgm:t>
    </dgm:pt>
    <dgm:pt modelId="{BA72DA75-2446-4877-B60F-7DC31D914D01}">
      <dgm:prSet phldrT="[Text]"/>
      <dgm:spPr/>
      <dgm:t>
        <a:bodyPr/>
        <a:lstStyle/>
        <a:p>
          <a:r>
            <a:rPr lang="en-US" dirty="0"/>
            <a:t>Non-Public Student</a:t>
          </a:r>
        </a:p>
      </dgm:t>
    </dgm:pt>
    <dgm:pt modelId="{DCD814C3-B015-4E84-880E-032F1CBBC23E}" type="parTrans" cxnId="{56F09744-2FF7-478A-A0FE-248C9BA49B2D}">
      <dgm:prSet/>
      <dgm:spPr/>
      <dgm:t>
        <a:bodyPr/>
        <a:lstStyle/>
        <a:p>
          <a:endParaRPr lang="en-US"/>
        </a:p>
      </dgm:t>
    </dgm:pt>
    <dgm:pt modelId="{B5C7B787-5FC3-4570-BFF6-95CBC61A5EA9}" type="sibTrans" cxnId="{56F09744-2FF7-478A-A0FE-248C9BA49B2D}">
      <dgm:prSet/>
      <dgm:spPr/>
      <dgm:t>
        <a:bodyPr/>
        <a:lstStyle/>
        <a:p>
          <a:endParaRPr lang="en-US"/>
        </a:p>
      </dgm:t>
    </dgm:pt>
    <dgm:pt modelId="{054A8673-98EC-4018-9F0F-C7019BED1957}">
      <dgm:prSet phldrT="[Text]"/>
      <dgm:spPr/>
      <dgm:t>
        <a:bodyPr/>
        <a:lstStyle/>
        <a:p>
          <a:r>
            <a:rPr lang="en-US" dirty="0"/>
            <a:t>Home-school</a:t>
          </a:r>
        </a:p>
        <a:p>
          <a:endParaRPr lang="en-US" dirty="0"/>
        </a:p>
      </dgm:t>
    </dgm:pt>
    <dgm:pt modelId="{94E4CCC9-1347-4808-BC23-95F590C9B422}" type="parTrans" cxnId="{0117D252-B017-44FA-A24C-41FED05FD663}">
      <dgm:prSet/>
      <dgm:spPr/>
      <dgm:t>
        <a:bodyPr/>
        <a:lstStyle/>
        <a:p>
          <a:endParaRPr lang="en-US"/>
        </a:p>
      </dgm:t>
    </dgm:pt>
    <dgm:pt modelId="{B7AEA358-06BC-42EF-A618-7BD89AA55629}" type="sibTrans" cxnId="{0117D252-B017-44FA-A24C-41FED05FD663}">
      <dgm:prSet/>
      <dgm:spPr/>
      <dgm:t>
        <a:bodyPr/>
        <a:lstStyle/>
        <a:p>
          <a:endParaRPr lang="en-US"/>
        </a:p>
      </dgm:t>
    </dgm:pt>
    <dgm:pt modelId="{6B842155-C249-4864-8A03-6413FE6A0357}" type="pres">
      <dgm:prSet presAssocID="{3CCC1D5E-FFA7-475D-91FB-FFF36C3EAC53}" presName="Name0" presStyleCnt="0">
        <dgm:presLayoutVars>
          <dgm:dir/>
          <dgm:resizeHandles val="exact"/>
        </dgm:presLayoutVars>
      </dgm:prSet>
      <dgm:spPr/>
    </dgm:pt>
    <dgm:pt modelId="{03A7646D-121F-420C-8E73-BAD8F48F5567}" type="pres">
      <dgm:prSet presAssocID="{3CCC1D5E-FFA7-475D-91FB-FFF36C3EAC53}" presName="bkgdShp" presStyleLbl="alignAccFollowNode1" presStyleIdx="0" presStyleCnt="1" custLinFactNeighborX="-675" custLinFactNeighborY="-545"/>
      <dgm:spPr>
        <a:solidFill>
          <a:schemeClr val="accent1">
            <a:tint val="40000"/>
            <a:hueOff val="0"/>
            <a:satOff val="0"/>
            <a:lumOff val="0"/>
            <a:alpha val="55000"/>
          </a:schemeClr>
        </a:solidFill>
      </dgm:spPr>
    </dgm:pt>
    <dgm:pt modelId="{4D041B20-4E0B-43A4-8344-92EAF7D97A37}" type="pres">
      <dgm:prSet presAssocID="{3CCC1D5E-FFA7-475D-91FB-FFF36C3EAC53}" presName="linComp" presStyleCnt="0"/>
      <dgm:spPr/>
    </dgm:pt>
    <dgm:pt modelId="{B38C6D92-FE5A-4E61-9F0D-976F17DEDA60}" type="pres">
      <dgm:prSet presAssocID="{33A9F982-CCC9-4589-BE8C-56F8078787AF}" presName="compNode" presStyleCnt="0"/>
      <dgm:spPr/>
    </dgm:pt>
    <dgm:pt modelId="{52840D87-70A9-4AEF-BDB4-6D4FEAB691DD}" type="pres">
      <dgm:prSet presAssocID="{33A9F982-CCC9-4589-BE8C-56F8078787AF}" presName="node" presStyleLbl="node1" presStyleIdx="0" presStyleCnt="6">
        <dgm:presLayoutVars>
          <dgm:bulletEnabled val="1"/>
        </dgm:presLayoutVars>
      </dgm:prSet>
      <dgm:spPr/>
      <dgm:t>
        <a:bodyPr/>
        <a:lstStyle/>
        <a:p>
          <a:endParaRPr lang="en-US"/>
        </a:p>
      </dgm:t>
    </dgm:pt>
    <dgm:pt modelId="{E6716B75-66C9-4FBD-A59A-A1BDC9368726}" type="pres">
      <dgm:prSet presAssocID="{33A9F982-CCC9-4589-BE8C-56F8078787AF}" presName="invisiNode" presStyleLbl="node1" presStyleIdx="0" presStyleCnt="6"/>
      <dgm:spPr/>
    </dgm:pt>
    <dgm:pt modelId="{2141266E-1703-4935-9EF9-182B6F847469}" type="pres">
      <dgm:prSet presAssocID="{33A9F982-CCC9-4589-BE8C-56F8078787AF}"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5000" b="-5000"/>
          </a:stretch>
        </a:blipFill>
      </dgm:spPr>
      <dgm:extLst>
        <a:ext uri="{E40237B7-FDA0-4F09-8148-C483321AD2D9}">
          <dgm14:cNvPr xmlns:dgm14="http://schemas.microsoft.com/office/drawing/2010/diagram" id="0" name="" descr="Baby crawling with solid fill"/>
        </a:ext>
      </dgm:extLst>
    </dgm:pt>
    <dgm:pt modelId="{27E76D21-C50E-46D7-BA9F-6380E4A38C54}" type="pres">
      <dgm:prSet presAssocID="{E35945A1-1AF3-4782-B533-9989701356C7}" presName="sibTrans" presStyleLbl="sibTrans2D1" presStyleIdx="0" presStyleCnt="0"/>
      <dgm:spPr/>
      <dgm:t>
        <a:bodyPr/>
        <a:lstStyle/>
        <a:p>
          <a:endParaRPr lang="en-US"/>
        </a:p>
      </dgm:t>
    </dgm:pt>
    <dgm:pt modelId="{D4242E8F-37C3-4695-A894-067C88FACF02}" type="pres">
      <dgm:prSet presAssocID="{78F32E0A-E672-40DE-9A19-1A6752291370}" presName="compNode" presStyleCnt="0"/>
      <dgm:spPr/>
    </dgm:pt>
    <dgm:pt modelId="{5DC78827-6978-4BA6-A5FF-33ED699CB74E}" type="pres">
      <dgm:prSet presAssocID="{78F32E0A-E672-40DE-9A19-1A6752291370}" presName="node" presStyleLbl="node1" presStyleIdx="1" presStyleCnt="6">
        <dgm:presLayoutVars>
          <dgm:bulletEnabled val="1"/>
        </dgm:presLayoutVars>
      </dgm:prSet>
      <dgm:spPr/>
      <dgm:t>
        <a:bodyPr/>
        <a:lstStyle/>
        <a:p>
          <a:endParaRPr lang="en-US"/>
        </a:p>
      </dgm:t>
    </dgm:pt>
    <dgm:pt modelId="{8FDF8DCF-F2B6-4AA7-A66F-CFCF442F38A3}" type="pres">
      <dgm:prSet presAssocID="{78F32E0A-E672-40DE-9A19-1A6752291370}" presName="invisiNode" presStyleLbl="node1" presStyleIdx="1" presStyleCnt="6"/>
      <dgm:spPr/>
    </dgm:pt>
    <dgm:pt modelId="{C6EDDDA3-5D40-490C-A82F-ECB2A77A4681}" type="pres">
      <dgm:prSet presAssocID="{78F32E0A-E672-40DE-9A19-1A6752291370}"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5000" b="-5000"/>
          </a:stretch>
        </a:blipFill>
      </dgm:spPr>
      <dgm:extLst>
        <a:ext uri="{E40237B7-FDA0-4F09-8148-C483321AD2D9}">
          <dgm14:cNvPr xmlns:dgm14="http://schemas.microsoft.com/office/drawing/2010/diagram" id="0" name="" descr="School boy with solid fill"/>
        </a:ext>
      </dgm:extLst>
    </dgm:pt>
    <dgm:pt modelId="{19283253-74B0-4F3C-AEB9-3B0E25DC4A8D}" type="pres">
      <dgm:prSet presAssocID="{40B3B297-8A09-4CAF-B889-2235B5AB429D}" presName="sibTrans" presStyleLbl="sibTrans2D1" presStyleIdx="0" presStyleCnt="0"/>
      <dgm:spPr/>
      <dgm:t>
        <a:bodyPr/>
        <a:lstStyle/>
        <a:p>
          <a:endParaRPr lang="en-US"/>
        </a:p>
      </dgm:t>
    </dgm:pt>
    <dgm:pt modelId="{C7513F5A-8800-4B4D-B9AC-B4544DBD51E5}" type="pres">
      <dgm:prSet presAssocID="{6EA5A16C-358C-497F-A312-4A32A86BA1DD}" presName="compNode" presStyleCnt="0"/>
      <dgm:spPr/>
    </dgm:pt>
    <dgm:pt modelId="{EF1EDED0-962C-4898-A593-1C9EADD7DA59}" type="pres">
      <dgm:prSet presAssocID="{6EA5A16C-358C-497F-A312-4A32A86BA1DD}" presName="node" presStyleLbl="node1" presStyleIdx="2" presStyleCnt="6">
        <dgm:presLayoutVars>
          <dgm:bulletEnabled val="1"/>
        </dgm:presLayoutVars>
      </dgm:prSet>
      <dgm:spPr/>
      <dgm:t>
        <a:bodyPr/>
        <a:lstStyle/>
        <a:p>
          <a:endParaRPr lang="en-US"/>
        </a:p>
      </dgm:t>
    </dgm:pt>
    <dgm:pt modelId="{91B2F127-A91E-4698-9051-A65ABBF0625E}" type="pres">
      <dgm:prSet presAssocID="{6EA5A16C-358C-497F-A312-4A32A86BA1DD}" presName="invisiNode" presStyleLbl="node1" presStyleIdx="2" presStyleCnt="6"/>
      <dgm:spPr/>
    </dgm:pt>
    <dgm:pt modelId="{FCEAB180-9AB0-40B1-9110-62BD33826512}" type="pres">
      <dgm:prSet presAssocID="{6EA5A16C-358C-497F-A312-4A32A86BA1DD}"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5000" b="-5000"/>
          </a:stretch>
        </a:blipFill>
      </dgm:spPr>
      <dgm:extLst>
        <a:ext uri="{E40237B7-FDA0-4F09-8148-C483321AD2D9}">
          <dgm14:cNvPr xmlns:dgm14="http://schemas.microsoft.com/office/drawing/2010/diagram" id="0" name="" descr="Classroom with solid fill"/>
        </a:ext>
      </dgm:extLst>
    </dgm:pt>
    <dgm:pt modelId="{ED3A3B87-68BD-4EF3-820F-9CB5982830D2}" type="pres">
      <dgm:prSet presAssocID="{CF914054-5A0A-4BA6-82C0-E3729B6947D3}" presName="sibTrans" presStyleLbl="sibTrans2D1" presStyleIdx="0" presStyleCnt="0"/>
      <dgm:spPr/>
      <dgm:t>
        <a:bodyPr/>
        <a:lstStyle/>
        <a:p>
          <a:endParaRPr lang="en-US"/>
        </a:p>
      </dgm:t>
    </dgm:pt>
    <dgm:pt modelId="{E30ED441-5BDB-4392-902D-C399137CACE5}" type="pres">
      <dgm:prSet presAssocID="{E8872DB0-4E5E-4283-A976-DE18302F8985}" presName="compNode" presStyleCnt="0"/>
      <dgm:spPr/>
    </dgm:pt>
    <dgm:pt modelId="{75360DD2-9D87-4C76-8575-4A8D1D83C36B}" type="pres">
      <dgm:prSet presAssocID="{E8872DB0-4E5E-4283-A976-DE18302F8985}" presName="node" presStyleLbl="node1" presStyleIdx="3" presStyleCnt="6">
        <dgm:presLayoutVars>
          <dgm:bulletEnabled val="1"/>
        </dgm:presLayoutVars>
      </dgm:prSet>
      <dgm:spPr/>
      <dgm:t>
        <a:bodyPr/>
        <a:lstStyle/>
        <a:p>
          <a:endParaRPr lang="en-US"/>
        </a:p>
      </dgm:t>
    </dgm:pt>
    <dgm:pt modelId="{3E0A5728-4178-4EE7-A944-7A75F02D979A}" type="pres">
      <dgm:prSet presAssocID="{E8872DB0-4E5E-4283-A976-DE18302F8985}" presName="invisiNode" presStyleLbl="node1" presStyleIdx="3" presStyleCnt="6"/>
      <dgm:spPr/>
    </dgm:pt>
    <dgm:pt modelId="{B0A245A1-0ED9-46EB-9E05-6E639A350F94}" type="pres">
      <dgm:prSet presAssocID="{E8872DB0-4E5E-4283-A976-DE18302F8985}"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5000" b="-5000"/>
          </a:stretch>
        </a:blipFill>
      </dgm:spPr>
      <dgm:extLst>
        <a:ext uri="{E40237B7-FDA0-4F09-8148-C483321AD2D9}">
          <dgm14:cNvPr xmlns:dgm14="http://schemas.microsoft.com/office/drawing/2010/diagram" id="0" name="" descr="Briefcase outline"/>
        </a:ext>
      </dgm:extLst>
    </dgm:pt>
    <dgm:pt modelId="{FA07E710-DF67-45C7-B550-9FF79B04570B}" type="pres">
      <dgm:prSet presAssocID="{44155C8D-2ECD-4A63-8ED6-1E952E10AD81}" presName="sibTrans" presStyleLbl="sibTrans2D1" presStyleIdx="0" presStyleCnt="0"/>
      <dgm:spPr/>
      <dgm:t>
        <a:bodyPr/>
        <a:lstStyle/>
        <a:p>
          <a:endParaRPr lang="en-US"/>
        </a:p>
      </dgm:t>
    </dgm:pt>
    <dgm:pt modelId="{93E05CA0-58DE-4AB2-A476-BB00C77E842D}" type="pres">
      <dgm:prSet presAssocID="{BA72DA75-2446-4877-B60F-7DC31D914D01}" presName="compNode" presStyleCnt="0"/>
      <dgm:spPr/>
    </dgm:pt>
    <dgm:pt modelId="{C07A384C-9C4C-4B5A-9D0D-4A06150E8D09}" type="pres">
      <dgm:prSet presAssocID="{BA72DA75-2446-4877-B60F-7DC31D914D01}" presName="node" presStyleLbl="node1" presStyleIdx="4" presStyleCnt="6">
        <dgm:presLayoutVars>
          <dgm:bulletEnabled val="1"/>
        </dgm:presLayoutVars>
      </dgm:prSet>
      <dgm:spPr/>
      <dgm:t>
        <a:bodyPr/>
        <a:lstStyle/>
        <a:p>
          <a:endParaRPr lang="en-US"/>
        </a:p>
      </dgm:t>
    </dgm:pt>
    <dgm:pt modelId="{B433F20C-A646-4AFF-BCE1-2FA02B881135}" type="pres">
      <dgm:prSet presAssocID="{BA72DA75-2446-4877-B60F-7DC31D914D01}" presName="invisiNode" presStyleLbl="node1" presStyleIdx="4" presStyleCnt="6"/>
      <dgm:spPr/>
    </dgm:pt>
    <dgm:pt modelId="{1D3DF6FB-0C81-40F8-8851-2BAD671C1C28}" type="pres">
      <dgm:prSet presAssocID="{BA72DA75-2446-4877-B60F-7DC31D914D01}"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5000" b="-5000"/>
          </a:stretch>
        </a:blipFill>
      </dgm:spPr>
      <dgm:extLst>
        <a:ext uri="{E40237B7-FDA0-4F09-8148-C483321AD2D9}">
          <dgm14:cNvPr xmlns:dgm14="http://schemas.microsoft.com/office/drawing/2010/diagram" id="0" name="" descr="Ringer with solid fill"/>
        </a:ext>
      </dgm:extLst>
    </dgm:pt>
    <dgm:pt modelId="{4655D1A8-D581-4229-8A08-EC78581B7ADC}" type="pres">
      <dgm:prSet presAssocID="{B5C7B787-5FC3-4570-BFF6-95CBC61A5EA9}" presName="sibTrans" presStyleLbl="sibTrans2D1" presStyleIdx="0" presStyleCnt="0"/>
      <dgm:spPr/>
      <dgm:t>
        <a:bodyPr/>
        <a:lstStyle/>
        <a:p>
          <a:endParaRPr lang="en-US"/>
        </a:p>
      </dgm:t>
    </dgm:pt>
    <dgm:pt modelId="{06A7104F-9311-4F65-9028-4BA98445426B}" type="pres">
      <dgm:prSet presAssocID="{054A8673-98EC-4018-9F0F-C7019BED1957}" presName="compNode" presStyleCnt="0"/>
      <dgm:spPr/>
    </dgm:pt>
    <dgm:pt modelId="{D5508E1F-170C-4825-A34C-FEFD15163E78}" type="pres">
      <dgm:prSet presAssocID="{054A8673-98EC-4018-9F0F-C7019BED1957}" presName="node" presStyleLbl="node1" presStyleIdx="5" presStyleCnt="6">
        <dgm:presLayoutVars>
          <dgm:bulletEnabled val="1"/>
        </dgm:presLayoutVars>
      </dgm:prSet>
      <dgm:spPr/>
      <dgm:t>
        <a:bodyPr/>
        <a:lstStyle/>
        <a:p>
          <a:endParaRPr lang="en-US"/>
        </a:p>
      </dgm:t>
    </dgm:pt>
    <dgm:pt modelId="{B3F02E05-FBF2-4413-9042-BBC887D0AC9B}" type="pres">
      <dgm:prSet presAssocID="{054A8673-98EC-4018-9F0F-C7019BED1957}" presName="invisiNode" presStyleLbl="node1" presStyleIdx="5" presStyleCnt="6"/>
      <dgm:spPr/>
    </dgm:pt>
    <dgm:pt modelId="{6607A86F-A51C-4145-B501-959F31EC4196}" type="pres">
      <dgm:prSet presAssocID="{054A8673-98EC-4018-9F0F-C7019BED1957}"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t="-5000" b="-5000"/>
          </a:stretch>
        </a:blipFill>
      </dgm:spPr>
      <dgm:extLst>
        <a:ext uri="{E40237B7-FDA0-4F09-8148-C483321AD2D9}">
          <dgm14:cNvPr xmlns:dgm14="http://schemas.microsoft.com/office/drawing/2010/diagram" id="0" name="" descr="House outline"/>
        </a:ext>
      </dgm:extLst>
    </dgm:pt>
  </dgm:ptLst>
  <dgm:cxnLst>
    <dgm:cxn modelId="{0117D252-B017-44FA-A24C-41FED05FD663}" srcId="{3CCC1D5E-FFA7-475D-91FB-FFF36C3EAC53}" destId="{054A8673-98EC-4018-9F0F-C7019BED1957}" srcOrd="5" destOrd="0" parTransId="{94E4CCC9-1347-4808-BC23-95F590C9B422}" sibTransId="{B7AEA358-06BC-42EF-A618-7BD89AA55629}"/>
    <dgm:cxn modelId="{BFA580B9-00C0-47A4-8EA9-029C01E4CE12}" type="presOf" srcId="{44155C8D-2ECD-4A63-8ED6-1E952E10AD81}" destId="{FA07E710-DF67-45C7-B550-9FF79B04570B}" srcOrd="0" destOrd="0" presId="urn:microsoft.com/office/officeart/2005/8/layout/pList2"/>
    <dgm:cxn modelId="{2DD0A5C0-AA41-4F01-9A66-548F6E677ADE}" srcId="{3CCC1D5E-FFA7-475D-91FB-FFF36C3EAC53}" destId="{78F32E0A-E672-40DE-9A19-1A6752291370}" srcOrd="1" destOrd="0" parTransId="{3DE3A41A-F596-4377-BE57-7517CC38068C}" sibTransId="{40B3B297-8A09-4CAF-B889-2235B5AB429D}"/>
    <dgm:cxn modelId="{B55B4913-E44D-4A48-86F6-0B06B4EAEAF8}" type="presOf" srcId="{E8872DB0-4E5E-4283-A976-DE18302F8985}" destId="{75360DD2-9D87-4C76-8575-4A8D1D83C36B}" srcOrd="0" destOrd="0" presId="urn:microsoft.com/office/officeart/2005/8/layout/pList2"/>
    <dgm:cxn modelId="{693C4A50-A2F4-45C7-95DA-C9ACD30ADA8F}" type="presOf" srcId="{054A8673-98EC-4018-9F0F-C7019BED1957}" destId="{D5508E1F-170C-4825-A34C-FEFD15163E78}" srcOrd="0" destOrd="0" presId="urn:microsoft.com/office/officeart/2005/8/layout/pList2"/>
    <dgm:cxn modelId="{A94CC83F-502C-4D85-B055-851DE52D511C}" type="presOf" srcId="{6EA5A16C-358C-497F-A312-4A32A86BA1DD}" destId="{EF1EDED0-962C-4898-A593-1C9EADD7DA59}" srcOrd="0" destOrd="0" presId="urn:microsoft.com/office/officeart/2005/8/layout/pList2"/>
    <dgm:cxn modelId="{77AF671B-04F0-40A1-9E37-7793635A6C54}" type="presOf" srcId="{78F32E0A-E672-40DE-9A19-1A6752291370}" destId="{5DC78827-6978-4BA6-A5FF-33ED699CB74E}" srcOrd="0" destOrd="0" presId="urn:microsoft.com/office/officeart/2005/8/layout/pList2"/>
    <dgm:cxn modelId="{CC7EC2D2-9613-4A04-AC3E-77C31F8A4CD6}" type="presOf" srcId="{3CCC1D5E-FFA7-475D-91FB-FFF36C3EAC53}" destId="{6B842155-C249-4864-8A03-6413FE6A0357}" srcOrd="0" destOrd="0" presId="urn:microsoft.com/office/officeart/2005/8/layout/pList2"/>
    <dgm:cxn modelId="{C47A7A5F-4AF4-47EB-969B-90244A375346}" srcId="{3CCC1D5E-FFA7-475D-91FB-FFF36C3EAC53}" destId="{6EA5A16C-358C-497F-A312-4A32A86BA1DD}" srcOrd="2" destOrd="0" parTransId="{0DF23444-92CF-4CCF-83EE-7D9612D12321}" sibTransId="{CF914054-5A0A-4BA6-82C0-E3729B6947D3}"/>
    <dgm:cxn modelId="{A3C18227-A94B-4BC1-ACE2-41DD9AA1A244}" type="presOf" srcId="{33A9F982-CCC9-4589-BE8C-56F8078787AF}" destId="{52840D87-70A9-4AEF-BDB4-6D4FEAB691DD}" srcOrd="0" destOrd="0" presId="urn:microsoft.com/office/officeart/2005/8/layout/pList2"/>
    <dgm:cxn modelId="{5158F2E8-DA94-4902-B489-B809E9C94F3C}" type="presOf" srcId="{B5C7B787-5FC3-4570-BFF6-95CBC61A5EA9}" destId="{4655D1A8-D581-4229-8A08-EC78581B7ADC}" srcOrd="0" destOrd="0" presId="urn:microsoft.com/office/officeart/2005/8/layout/pList2"/>
    <dgm:cxn modelId="{C859EB5D-1825-447F-A398-E8801748C55E}" srcId="{3CCC1D5E-FFA7-475D-91FB-FFF36C3EAC53}" destId="{33A9F982-CCC9-4589-BE8C-56F8078787AF}" srcOrd="0" destOrd="0" parTransId="{7B0B6682-4700-459B-9C55-898FCE2106D0}" sibTransId="{E35945A1-1AF3-4782-B533-9989701356C7}"/>
    <dgm:cxn modelId="{56F09744-2FF7-478A-A0FE-248C9BA49B2D}" srcId="{3CCC1D5E-FFA7-475D-91FB-FFF36C3EAC53}" destId="{BA72DA75-2446-4877-B60F-7DC31D914D01}" srcOrd="4" destOrd="0" parTransId="{DCD814C3-B015-4E84-880E-032F1CBBC23E}" sibTransId="{B5C7B787-5FC3-4570-BFF6-95CBC61A5EA9}"/>
    <dgm:cxn modelId="{65A4F664-9F64-4836-BDEE-E8E973A9C35C}" type="presOf" srcId="{BA72DA75-2446-4877-B60F-7DC31D914D01}" destId="{C07A384C-9C4C-4B5A-9D0D-4A06150E8D09}" srcOrd="0" destOrd="0" presId="urn:microsoft.com/office/officeart/2005/8/layout/pList2"/>
    <dgm:cxn modelId="{B2536536-D2C5-4B58-90C3-A4ABAB565067}" type="presOf" srcId="{E35945A1-1AF3-4782-B533-9989701356C7}" destId="{27E76D21-C50E-46D7-BA9F-6380E4A38C54}" srcOrd="0" destOrd="0" presId="urn:microsoft.com/office/officeart/2005/8/layout/pList2"/>
    <dgm:cxn modelId="{A8702992-1CD9-4B92-8726-D57000A23A05}" srcId="{3CCC1D5E-FFA7-475D-91FB-FFF36C3EAC53}" destId="{E8872DB0-4E5E-4283-A976-DE18302F8985}" srcOrd="3" destOrd="0" parTransId="{D27F1C56-72A6-4A18-AF72-2828CBEBEEE5}" sibTransId="{44155C8D-2ECD-4A63-8ED6-1E952E10AD81}"/>
    <dgm:cxn modelId="{A014DB32-8D90-4204-A17D-E32E83D0B7A2}" type="presOf" srcId="{40B3B297-8A09-4CAF-B889-2235B5AB429D}" destId="{19283253-74B0-4F3C-AEB9-3B0E25DC4A8D}" srcOrd="0" destOrd="0" presId="urn:microsoft.com/office/officeart/2005/8/layout/pList2"/>
    <dgm:cxn modelId="{24DC41CE-9378-4230-9881-B21A2D2AF78D}" type="presOf" srcId="{CF914054-5A0A-4BA6-82C0-E3729B6947D3}" destId="{ED3A3B87-68BD-4EF3-820F-9CB5982830D2}" srcOrd="0" destOrd="0" presId="urn:microsoft.com/office/officeart/2005/8/layout/pList2"/>
    <dgm:cxn modelId="{70CABBD9-6E01-4CAC-8A8A-6C6395600C85}" type="presParOf" srcId="{6B842155-C249-4864-8A03-6413FE6A0357}" destId="{03A7646D-121F-420C-8E73-BAD8F48F5567}" srcOrd="0" destOrd="0" presId="urn:microsoft.com/office/officeart/2005/8/layout/pList2"/>
    <dgm:cxn modelId="{E5E1C2AC-E1F5-4B3D-81B2-F94F037A68A4}" type="presParOf" srcId="{6B842155-C249-4864-8A03-6413FE6A0357}" destId="{4D041B20-4E0B-43A4-8344-92EAF7D97A37}" srcOrd="1" destOrd="0" presId="urn:microsoft.com/office/officeart/2005/8/layout/pList2"/>
    <dgm:cxn modelId="{DBA7F6F1-FB0C-4097-AA03-679222A2628F}" type="presParOf" srcId="{4D041B20-4E0B-43A4-8344-92EAF7D97A37}" destId="{B38C6D92-FE5A-4E61-9F0D-976F17DEDA60}" srcOrd="0" destOrd="0" presId="urn:microsoft.com/office/officeart/2005/8/layout/pList2"/>
    <dgm:cxn modelId="{85088AD0-6CA9-4D96-9399-F477C1C9CBA4}" type="presParOf" srcId="{B38C6D92-FE5A-4E61-9F0D-976F17DEDA60}" destId="{52840D87-70A9-4AEF-BDB4-6D4FEAB691DD}" srcOrd="0" destOrd="0" presId="urn:microsoft.com/office/officeart/2005/8/layout/pList2"/>
    <dgm:cxn modelId="{C66C8D82-484E-4022-A094-DC1B5F58B88E}" type="presParOf" srcId="{B38C6D92-FE5A-4E61-9F0D-976F17DEDA60}" destId="{E6716B75-66C9-4FBD-A59A-A1BDC9368726}" srcOrd="1" destOrd="0" presId="urn:microsoft.com/office/officeart/2005/8/layout/pList2"/>
    <dgm:cxn modelId="{442E34BB-7DA5-42CE-80B1-EFC4F9C04AC8}" type="presParOf" srcId="{B38C6D92-FE5A-4E61-9F0D-976F17DEDA60}" destId="{2141266E-1703-4935-9EF9-182B6F847469}" srcOrd="2" destOrd="0" presId="urn:microsoft.com/office/officeart/2005/8/layout/pList2"/>
    <dgm:cxn modelId="{BF5128AA-5690-4400-9D53-2A46EBDA3083}" type="presParOf" srcId="{4D041B20-4E0B-43A4-8344-92EAF7D97A37}" destId="{27E76D21-C50E-46D7-BA9F-6380E4A38C54}" srcOrd="1" destOrd="0" presId="urn:microsoft.com/office/officeart/2005/8/layout/pList2"/>
    <dgm:cxn modelId="{B9BA3DB1-90AE-4785-9282-4567D43DA4A9}" type="presParOf" srcId="{4D041B20-4E0B-43A4-8344-92EAF7D97A37}" destId="{D4242E8F-37C3-4695-A894-067C88FACF02}" srcOrd="2" destOrd="0" presId="urn:microsoft.com/office/officeart/2005/8/layout/pList2"/>
    <dgm:cxn modelId="{45DC1713-A40F-4EAA-94A7-66CCD3564C97}" type="presParOf" srcId="{D4242E8F-37C3-4695-A894-067C88FACF02}" destId="{5DC78827-6978-4BA6-A5FF-33ED699CB74E}" srcOrd="0" destOrd="0" presId="urn:microsoft.com/office/officeart/2005/8/layout/pList2"/>
    <dgm:cxn modelId="{3F5A6A61-A512-4283-9579-E09E7681FAD3}" type="presParOf" srcId="{D4242E8F-37C3-4695-A894-067C88FACF02}" destId="{8FDF8DCF-F2B6-4AA7-A66F-CFCF442F38A3}" srcOrd="1" destOrd="0" presId="urn:microsoft.com/office/officeart/2005/8/layout/pList2"/>
    <dgm:cxn modelId="{91EF30B5-E3EE-477E-B18A-A652D5495EFA}" type="presParOf" srcId="{D4242E8F-37C3-4695-A894-067C88FACF02}" destId="{C6EDDDA3-5D40-490C-A82F-ECB2A77A4681}" srcOrd="2" destOrd="0" presId="urn:microsoft.com/office/officeart/2005/8/layout/pList2"/>
    <dgm:cxn modelId="{FE3F1113-BB7E-4723-8FAF-36D12B232F1F}" type="presParOf" srcId="{4D041B20-4E0B-43A4-8344-92EAF7D97A37}" destId="{19283253-74B0-4F3C-AEB9-3B0E25DC4A8D}" srcOrd="3" destOrd="0" presId="urn:microsoft.com/office/officeart/2005/8/layout/pList2"/>
    <dgm:cxn modelId="{A74BD7C2-56C9-43DF-8080-D4E8C0A71CCD}" type="presParOf" srcId="{4D041B20-4E0B-43A4-8344-92EAF7D97A37}" destId="{C7513F5A-8800-4B4D-B9AC-B4544DBD51E5}" srcOrd="4" destOrd="0" presId="urn:microsoft.com/office/officeart/2005/8/layout/pList2"/>
    <dgm:cxn modelId="{3271E007-9FBA-4FC3-9765-CA6635C82D1B}" type="presParOf" srcId="{C7513F5A-8800-4B4D-B9AC-B4544DBD51E5}" destId="{EF1EDED0-962C-4898-A593-1C9EADD7DA59}" srcOrd="0" destOrd="0" presId="urn:microsoft.com/office/officeart/2005/8/layout/pList2"/>
    <dgm:cxn modelId="{5032626F-09D9-4AB9-86C3-7814023D9BC9}" type="presParOf" srcId="{C7513F5A-8800-4B4D-B9AC-B4544DBD51E5}" destId="{91B2F127-A91E-4698-9051-A65ABBF0625E}" srcOrd="1" destOrd="0" presId="urn:microsoft.com/office/officeart/2005/8/layout/pList2"/>
    <dgm:cxn modelId="{20CA7360-DE4E-491C-859B-F4A0EF4019A8}" type="presParOf" srcId="{C7513F5A-8800-4B4D-B9AC-B4544DBD51E5}" destId="{FCEAB180-9AB0-40B1-9110-62BD33826512}" srcOrd="2" destOrd="0" presId="urn:microsoft.com/office/officeart/2005/8/layout/pList2"/>
    <dgm:cxn modelId="{9FC650B6-9E19-4CA6-B9CE-D06D3A07F20B}" type="presParOf" srcId="{4D041B20-4E0B-43A4-8344-92EAF7D97A37}" destId="{ED3A3B87-68BD-4EF3-820F-9CB5982830D2}" srcOrd="5" destOrd="0" presId="urn:microsoft.com/office/officeart/2005/8/layout/pList2"/>
    <dgm:cxn modelId="{40980D4C-2159-48B4-9A52-EA7C80BE6A08}" type="presParOf" srcId="{4D041B20-4E0B-43A4-8344-92EAF7D97A37}" destId="{E30ED441-5BDB-4392-902D-C399137CACE5}" srcOrd="6" destOrd="0" presId="urn:microsoft.com/office/officeart/2005/8/layout/pList2"/>
    <dgm:cxn modelId="{EC35A3D0-8C24-4A49-8138-0D1042BB5B1B}" type="presParOf" srcId="{E30ED441-5BDB-4392-902D-C399137CACE5}" destId="{75360DD2-9D87-4C76-8575-4A8D1D83C36B}" srcOrd="0" destOrd="0" presId="urn:microsoft.com/office/officeart/2005/8/layout/pList2"/>
    <dgm:cxn modelId="{46ED973C-BE83-4A40-A45F-5C9E717F790C}" type="presParOf" srcId="{E30ED441-5BDB-4392-902D-C399137CACE5}" destId="{3E0A5728-4178-4EE7-A944-7A75F02D979A}" srcOrd="1" destOrd="0" presId="urn:microsoft.com/office/officeart/2005/8/layout/pList2"/>
    <dgm:cxn modelId="{E5CE5F43-3242-43D5-94B2-9AFA52781579}" type="presParOf" srcId="{E30ED441-5BDB-4392-902D-C399137CACE5}" destId="{B0A245A1-0ED9-46EB-9E05-6E639A350F94}" srcOrd="2" destOrd="0" presId="urn:microsoft.com/office/officeart/2005/8/layout/pList2"/>
    <dgm:cxn modelId="{25D1A24D-FA5C-4820-810E-D31F2AAE26D6}" type="presParOf" srcId="{4D041B20-4E0B-43A4-8344-92EAF7D97A37}" destId="{FA07E710-DF67-45C7-B550-9FF79B04570B}" srcOrd="7" destOrd="0" presId="urn:microsoft.com/office/officeart/2005/8/layout/pList2"/>
    <dgm:cxn modelId="{8882D8DD-09E2-4533-8FA1-E00A2DBED9EE}" type="presParOf" srcId="{4D041B20-4E0B-43A4-8344-92EAF7D97A37}" destId="{93E05CA0-58DE-4AB2-A476-BB00C77E842D}" srcOrd="8" destOrd="0" presId="urn:microsoft.com/office/officeart/2005/8/layout/pList2"/>
    <dgm:cxn modelId="{803CA6C7-DE38-40E4-8ACD-781D0B7DA9AE}" type="presParOf" srcId="{93E05CA0-58DE-4AB2-A476-BB00C77E842D}" destId="{C07A384C-9C4C-4B5A-9D0D-4A06150E8D09}" srcOrd="0" destOrd="0" presId="urn:microsoft.com/office/officeart/2005/8/layout/pList2"/>
    <dgm:cxn modelId="{F4E89B6C-0C66-4976-A570-057E2B28C6E7}" type="presParOf" srcId="{93E05CA0-58DE-4AB2-A476-BB00C77E842D}" destId="{B433F20C-A646-4AFF-BCE1-2FA02B881135}" srcOrd="1" destOrd="0" presId="urn:microsoft.com/office/officeart/2005/8/layout/pList2"/>
    <dgm:cxn modelId="{42D7D6A1-86FE-4D06-B89B-5D3F5D058A79}" type="presParOf" srcId="{93E05CA0-58DE-4AB2-A476-BB00C77E842D}" destId="{1D3DF6FB-0C81-40F8-8851-2BAD671C1C28}" srcOrd="2" destOrd="0" presId="urn:microsoft.com/office/officeart/2005/8/layout/pList2"/>
    <dgm:cxn modelId="{D3AB3DDE-1B54-4683-B816-BDFC850123AC}" type="presParOf" srcId="{4D041B20-4E0B-43A4-8344-92EAF7D97A37}" destId="{4655D1A8-D581-4229-8A08-EC78581B7ADC}" srcOrd="9" destOrd="0" presId="urn:microsoft.com/office/officeart/2005/8/layout/pList2"/>
    <dgm:cxn modelId="{8A52828D-854C-4F25-BB9D-810E8FAD6784}" type="presParOf" srcId="{4D041B20-4E0B-43A4-8344-92EAF7D97A37}" destId="{06A7104F-9311-4F65-9028-4BA98445426B}" srcOrd="10" destOrd="0" presId="urn:microsoft.com/office/officeart/2005/8/layout/pList2"/>
    <dgm:cxn modelId="{A63C89DD-CF18-4327-AFF6-EB32F18AFBDB}" type="presParOf" srcId="{06A7104F-9311-4F65-9028-4BA98445426B}" destId="{D5508E1F-170C-4825-A34C-FEFD15163E78}" srcOrd="0" destOrd="0" presId="urn:microsoft.com/office/officeart/2005/8/layout/pList2"/>
    <dgm:cxn modelId="{7EAC9DC9-8E5E-4B53-A9C4-5BF74ABD9A57}" type="presParOf" srcId="{06A7104F-9311-4F65-9028-4BA98445426B}" destId="{B3F02E05-FBF2-4413-9042-BBC887D0AC9B}" srcOrd="1" destOrd="0" presId="urn:microsoft.com/office/officeart/2005/8/layout/pList2"/>
    <dgm:cxn modelId="{A74125A4-489C-4DA0-9B0D-16ADEAB23651}" type="presParOf" srcId="{06A7104F-9311-4F65-9028-4BA98445426B}" destId="{6607A86F-A51C-4145-B501-959F31EC419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CC1D5E-FFA7-475D-91FB-FFF36C3EAC53}" type="doc">
      <dgm:prSet loTypeId="urn:microsoft.com/office/officeart/2005/8/layout/pList2" loCatId="list" qsTypeId="urn:microsoft.com/office/officeart/2005/8/quickstyle/simple1" qsCatId="simple" csTypeId="urn:microsoft.com/office/officeart/2005/8/colors/accent1_2" csCatId="accent1" phldr="1"/>
      <dgm:spPr/>
    </dgm:pt>
    <dgm:pt modelId="{33A9F982-CCC9-4589-BE8C-56F8078787AF}">
      <dgm:prSet phldrT="[Text]"/>
      <dgm:spPr/>
      <dgm:t>
        <a:bodyPr/>
        <a:lstStyle/>
        <a:p>
          <a:r>
            <a:rPr lang="en-US" dirty="0"/>
            <a:t>Early Childhood</a:t>
          </a:r>
        </a:p>
      </dgm:t>
    </dgm:pt>
    <dgm:pt modelId="{7B0B6682-4700-459B-9C55-898FCE2106D0}" type="parTrans" cxnId="{C859EB5D-1825-447F-A398-E8801748C55E}">
      <dgm:prSet/>
      <dgm:spPr/>
      <dgm:t>
        <a:bodyPr/>
        <a:lstStyle/>
        <a:p>
          <a:endParaRPr lang="en-US"/>
        </a:p>
      </dgm:t>
    </dgm:pt>
    <dgm:pt modelId="{E35945A1-1AF3-4782-B533-9989701356C7}" type="sibTrans" cxnId="{C859EB5D-1825-447F-A398-E8801748C55E}">
      <dgm:prSet/>
      <dgm:spPr/>
      <dgm:t>
        <a:bodyPr/>
        <a:lstStyle/>
        <a:p>
          <a:endParaRPr lang="en-US"/>
        </a:p>
      </dgm:t>
    </dgm:pt>
    <dgm:pt modelId="{78F32E0A-E672-40DE-9A19-1A6752291370}">
      <dgm:prSet phldrT="[Text]"/>
      <dgm:spPr/>
      <dgm:t>
        <a:bodyPr/>
        <a:lstStyle/>
        <a:p>
          <a:r>
            <a:rPr lang="en-US" dirty="0"/>
            <a:t>K12 Student</a:t>
          </a:r>
        </a:p>
      </dgm:t>
    </dgm:pt>
    <dgm:pt modelId="{3DE3A41A-F596-4377-BE57-7517CC38068C}" type="parTrans" cxnId="{2DD0A5C0-AA41-4F01-9A66-548F6E677ADE}">
      <dgm:prSet/>
      <dgm:spPr/>
      <dgm:t>
        <a:bodyPr/>
        <a:lstStyle/>
        <a:p>
          <a:endParaRPr lang="en-US"/>
        </a:p>
      </dgm:t>
    </dgm:pt>
    <dgm:pt modelId="{40B3B297-8A09-4CAF-B889-2235B5AB429D}" type="sibTrans" cxnId="{2DD0A5C0-AA41-4F01-9A66-548F6E677ADE}">
      <dgm:prSet/>
      <dgm:spPr/>
      <dgm:t>
        <a:bodyPr/>
        <a:lstStyle/>
        <a:p>
          <a:endParaRPr lang="en-US"/>
        </a:p>
      </dgm:t>
    </dgm:pt>
    <dgm:pt modelId="{6EA5A16C-358C-497F-A312-4A32A86BA1DD}">
      <dgm:prSet phldrT="[Text]"/>
      <dgm:spPr/>
      <dgm:t>
        <a:bodyPr/>
        <a:lstStyle/>
        <a:p>
          <a:r>
            <a:rPr lang="en-US" dirty="0"/>
            <a:t>Staff</a:t>
          </a:r>
        </a:p>
      </dgm:t>
    </dgm:pt>
    <dgm:pt modelId="{0DF23444-92CF-4CCF-83EE-7D9612D12321}" type="parTrans" cxnId="{C47A7A5F-4AF4-47EB-969B-90244A375346}">
      <dgm:prSet/>
      <dgm:spPr/>
      <dgm:t>
        <a:bodyPr/>
        <a:lstStyle/>
        <a:p>
          <a:endParaRPr lang="en-US"/>
        </a:p>
      </dgm:t>
    </dgm:pt>
    <dgm:pt modelId="{CF914054-5A0A-4BA6-82C0-E3729B6947D3}" type="sibTrans" cxnId="{C47A7A5F-4AF4-47EB-969B-90244A375346}">
      <dgm:prSet/>
      <dgm:spPr/>
      <dgm:t>
        <a:bodyPr/>
        <a:lstStyle/>
        <a:p>
          <a:endParaRPr lang="en-US"/>
        </a:p>
      </dgm:t>
    </dgm:pt>
    <dgm:pt modelId="{E8872DB0-4E5E-4283-A976-DE18302F8985}">
      <dgm:prSet phldrT="[Text]"/>
      <dgm:spPr/>
      <dgm:t>
        <a:bodyPr/>
        <a:lstStyle/>
        <a:p>
          <a:r>
            <a:rPr lang="en-US" dirty="0"/>
            <a:t>Workforce</a:t>
          </a:r>
        </a:p>
      </dgm:t>
    </dgm:pt>
    <dgm:pt modelId="{D27F1C56-72A6-4A18-AF72-2828CBEBEEE5}" type="parTrans" cxnId="{A8702992-1CD9-4B92-8726-D57000A23A05}">
      <dgm:prSet/>
      <dgm:spPr/>
      <dgm:t>
        <a:bodyPr/>
        <a:lstStyle/>
        <a:p>
          <a:endParaRPr lang="en-US"/>
        </a:p>
      </dgm:t>
    </dgm:pt>
    <dgm:pt modelId="{44155C8D-2ECD-4A63-8ED6-1E952E10AD81}" type="sibTrans" cxnId="{A8702992-1CD9-4B92-8726-D57000A23A05}">
      <dgm:prSet/>
      <dgm:spPr/>
      <dgm:t>
        <a:bodyPr/>
        <a:lstStyle/>
        <a:p>
          <a:endParaRPr lang="en-US"/>
        </a:p>
      </dgm:t>
    </dgm:pt>
    <dgm:pt modelId="{BA72DA75-2446-4877-B60F-7DC31D914D01}">
      <dgm:prSet phldrT="[Text]"/>
      <dgm:spPr/>
      <dgm:t>
        <a:bodyPr/>
        <a:lstStyle/>
        <a:p>
          <a:r>
            <a:rPr lang="en-US" dirty="0"/>
            <a:t>Non-Public Student</a:t>
          </a:r>
        </a:p>
      </dgm:t>
    </dgm:pt>
    <dgm:pt modelId="{DCD814C3-B015-4E84-880E-032F1CBBC23E}" type="parTrans" cxnId="{56F09744-2FF7-478A-A0FE-248C9BA49B2D}">
      <dgm:prSet/>
      <dgm:spPr/>
      <dgm:t>
        <a:bodyPr/>
        <a:lstStyle/>
        <a:p>
          <a:endParaRPr lang="en-US"/>
        </a:p>
      </dgm:t>
    </dgm:pt>
    <dgm:pt modelId="{B5C7B787-5FC3-4570-BFF6-95CBC61A5EA9}" type="sibTrans" cxnId="{56F09744-2FF7-478A-A0FE-248C9BA49B2D}">
      <dgm:prSet/>
      <dgm:spPr/>
      <dgm:t>
        <a:bodyPr/>
        <a:lstStyle/>
        <a:p>
          <a:endParaRPr lang="en-US"/>
        </a:p>
      </dgm:t>
    </dgm:pt>
    <dgm:pt modelId="{054A8673-98EC-4018-9F0F-C7019BED1957}">
      <dgm:prSet phldrT="[Text]"/>
      <dgm:spPr/>
      <dgm:t>
        <a:bodyPr/>
        <a:lstStyle/>
        <a:p>
          <a:r>
            <a:rPr lang="en-US" dirty="0"/>
            <a:t>Home-school</a:t>
          </a:r>
        </a:p>
        <a:p>
          <a:endParaRPr lang="en-US" dirty="0"/>
        </a:p>
      </dgm:t>
    </dgm:pt>
    <dgm:pt modelId="{94E4CCC9-1347-4808-BC23-95F590C9B422}" type="parTrans" cxnId="{0117D252-B017-44FA-A24C-41FED05FD663}">
      <dgm:prSet/>
      <dgm:spPr/>
      <dgm:t>
        <a:bodyPr/>
        <a:lstStyle/>
        <a:p>
          <a:endParaRPr lang="en-US"/>
        </a:p>
      </dgm:t>
    </dgm:pt>
    <dgm:pt modelId="{B7AEA358-06BC-42EF-A618-7BD89AA55629}" type="sibTrans" cxnId="{0117D252-B017-44FA-A24C-41FED05FD663}">
      <dgm:prSet/>
      <dgm:spPr/>
      <dgm:t>
        <a:bodyPr/>
        <a:lstStyle/>
        <a:p>
          <a:endParaRPr lang="en-US"/>
        </a:p>
      </dgm:t>
    </dgm:pt>
    <dgm:pt modelId="{6B842155-C249-4864-8A03-6413FE6A0357}" type="pres">
      <dgm:prSet presAssocID="{3CCC1D5E-FFA7-475D-91FB-FFF36C3EAC53}" presName="Name0" presStyleCnt="0">
        <dgm:presLayoutVars>
          <dgm:dir/>
          <dgm:resizeHandles val="exact"/>
        </dgm:presLayoutVars>
      </dgm:prSet>
      <dgm:spPr/>
    </dgm:pt>
    <dgm:pt modelId="{03A7646D-121F-420C-8E73-BAD8F48F5567}" type="pres">
      <dgm:prSet presAssocID="{3CCC1D5E-FFA7-475D-91FB-FFF36C3EAC53}" presName="bkgdShp" presStyleLbl="alignAccFollowNode1" presStyleIdx="0" presStyleCnt="1" custLinFactNeighborX="-675" custLinFactNeighborY="-545"/>
      <dgm:spPr>
        <a:solidFill>
          <a:schemeClr val="accent1">
            <a:tint val="40000"/>
            <a:hueOff val="0"/>
            <a:satOff val="0"/>
            <a:lumOff val="0"/>
            <a:alpha val="55000"/>
          </a:schemeClr>
        </a:solidFill>
      </dgm:spPr>
    </dgm:pt>
    <dgm:pt modelId="{4D041B20-4E0B-43A4-8344-92EAF7D97A37}" type="pres">
      <dgm:prSet presAssocID="{3CCC1D5E-FFA7-475D-91FB-FFF36C3EAC53}" presName="linComp" presStyleCnt="0"/>
      <dgm:spPr/>
    </dgm:pt>
    <dgm:pt modelId="{B38C6D92-FE5A-4E61-9F0D-976F17DEDA60}" type="pres">
      <dgm:prSet presAssocID="{33A9F982-CCC9-4589-BE8C-56F8078787AF}" presName="compNode" presStyleCnt="0"/>
      <dgm:spPr/>
    </dgm:pt>
    <dgm:pt modelId="{52840D87-70A9-4AEF-BDB4-6D4FEAB691DD}" type="pres">
      <dgm:prSet presAssocID="{33A9F982-CCC9-4589-BE8C-56F8078787AF}" presName="node" presStyleLbl="node1" presStyleIdx="0" presStyleCnt="6">
        <dgm:presLayoutVars>
          <dgm:bulletEnabled val="1"/>
        </dgm:presLayoutVars>
      </dgm:prSet>
      <dgm:spPr/>
      <dgm:t>
        <a:bodyPr/>
        <a:lstStyle/>
        <a:p>
          <a:endParaRPr lang="en-US"/>
        </a:p>
      </dgm:t>
    </dgm:pt>
    <dgm:pt modelId="{E6716B75-66C9-4FBD-A59A-A1BDC9368726}" type="pres">
      <dgm:prSet presAssocID="{33A9F982-CCC9-4589-BE8C-56F8078787AF}" presName="invisiNode" presStyleLbl="node1" presStyleIdx="0" presStyleCnt="6"/>
      <dgm:spPr/>
    </dgm:pt>
    <dgm:pt modelId="{2141266E-1703-4935-9EF9-182B6F847469}" type="pres">
      <dgm:prSet presAssocID="{33A9F982-CCC9-4589-BE8C-56F8078787AF}"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5000" b="-5000"/>
          </a:stretch>
        </a:blipFill>
      </dgm:spPr>
      <dgm:extLst>
        <a:ext uri="{E40237B7-FDA0-4F09-8148-C483321AD2D9}">
          <dgm14:cNvPr xmlns:dgm14="http://schemas.microsoft.com/office/drawing/2010/diagram" id="0" name="" descr="Baby crawling with solid fill"/>
        </a:ext>
      </dgm:extLst>
    </dgm:pt>
    <dgm:pt modelId="{27E76D21-C50E-46D7-BA9F-6380E4A38C54}" type="pres">
      <dgm:prSet presAssocID="{E35945A1-1AF3-4782-B533-9989701356C7}" presName="sibTrans" presStyleLbl="sibTrans2D1" presStyleIdx="0" presStyleCnt="0"/>
      <dgm:spPr/>
      <dgm:t>
        <a:bodyPr/>
        <a:lstStyle/>
        <a:p>
          <a:endParaRPr lang="en-US"/>
        </a:p>
      </dgm:t>
    </dgm:pt>
    <dgm:pt modelId="{D4242E8F-37C3-4695-A894-067C88FACF02}" type="pres">
      <dgm:prSet presAssocID="{78F32E0A-E672-40DE-9A19-1A6752291370}" presName="compNode" presStyleCnt="0"/>
      <dgm:spPr/>
    </dgm:pt>
    <dgm:pt modelId="{5DC78827-6978-4BA6-A5FF-33ED699CB74E}" type="pres">
      <dgm:prSet presAssocID="{78F32E0A-E672-40DE-9A19-1A6752291370}" presName="node" presStyleLbl="node1" presStyleIdx="1" presStyleCnt="6">
        <dgm:presLayoutVars>
          <dgm:bulletEnabled val="1"/>
        </dgm:presLayoutVars>
      </dgm:prSet>
      <dgm:spPr/>
      <dgm:t>
        <a:bodyPr/>
        <a:lstStyle/>
        <a:p>
          <a:endParaRPr lang="en-US"/>
        </a:p>
      </dgm:t>
    </dgm:pt>
    <dgm:pt modelId="{8FDF8DCF-F2B6-4AA7-A66F-CFCF442F38A3}" type="pres">
      <dgm:prSet presAssocID="{78F32E0A-E672-40DE-9A19-1A6752291370}" presName="invisiNode" presStyleLbl="node1" presStyleIdx="1" presStyleCnt="6"/>
      <dgm:spPr/>
    </dgm:pt>
    <dgm:pt modelId="{C6EDDDA3-5D40-490C-A82F-ECB2A77A4681}" type="pres">
      <dgm:prSet presAssocID="{78F32E0A-E672-40DE-9A19-1A6752291370}"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5000" b="-5000"/>
          </a:stretch>
        </a:blipFill>
      </dgm:spPr>
      <dgm:extLst>
        <a:ext uri="{E40237B7-FDA0-4F09-8148-C483321AD2D9}">
          <dgm14:cNvPr xmlns:dgm14="http://schemas.microsoft.com/office/drawing/2010/diagram" id="0" name="" descr="School boy with solid fill"/>
        </a:ext>
      </dgm:extLst>
    </dgm:pt>
    <dgm:pt modelId="{19283253-74B0-4F3C-AEB9-3B0E25DC4A8D}" type="pres">
      <dgm:prSet presAssocID="{40B3B297-8A09-4CAF-B889-2235B5AB429D}" presName="sibTrans" presStyleLbl="sibTrans2D1" presStyleIdx="0" presStyleCnt="0"/>
      <dgm:spPr/>
      <dgm:t>
        <a:bodyPr/>
        <a:lstStyle/>
        <a:p>
          <a:endParaRPr lang="en-US"/>
        </a:p>
      </dgm:t>
    </dgm:pt>
    <dgm:pt modelId="{C7513F5A-8800-4B4D-B9AC-B4544DBD51E5}" type="pres">
      <dgm:prSet presAssocID="{6EA5A16C-358C-497F-A312-4A32A86BA1DD}" presName="compNode" presStyleCnt="0"/>
      <dgm:spPr/>
    </dgm:pt>
    <dgm:pt modelId="{EF1EDED0-962C-4898-A593-1C9EADD7DA59}" type="pres">
      <dgm:prSet presAssocID="{6EA5A16C-358C-497F-A312-4A32A86BA1DD}" presName="node" presStyleLbl="node1" presStyleIdx="2" presStyleCnt="6">
        <dgm:presLayoutVars>
          <dgm:bulletEnabled val="1"/>
        </dgm:presLayoutVars>
      </dgm:prSet>
      <dgm:spPr/>
      <dgm:t>
        <a:bodyPr/>
        <a:lstStyle/>
        <a:p>
          <a:endParaRPr lang="en-US"/>
        </a:p>
      </dgm:t>
    </dgm:pt>
    <dgm:pt modelId="{91B2F127-A91E-4698-9051-A65ABBF0625E}" type="pres">
      <dgm:prSet presAssocID="{6EA5A16C-358C-497F-A312-4A32A86BA1DD}" presName="invisiNode" presStyleLbl="node1" presStyleIdx="2" presStyleCnt="6"/>
      <dgm:spPr/>
    </dgm:pt>
    <dgm:pt modelId="{FCEAB180-9AB0-40B1-9110-62BD33826512}" type="pres">
      <dgm:prSet presAssocID="{6EA5A16C-358C-497F-A312-4A32A86BA1DD}"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5000" b="-5000"/>
          </a:stretch>
        </a:blipFill>
      </dgm:spPr>
      <dgm:extLst>
        <a:ext uri="{E40237B7-FDA0-4F09-8148-C483321AD2D9}">
          <dgm14:cNvPr xmlns:dgm14="http://schemas.microsoft.com/office/drawing/2010/diagram" id="0" name="" descr="Classroom with solid fill"/>
        </a:ext>
      </dgm:extLst>
    </dgm:pt>
    <dgm:pt modelId="{ED3A3B87-68BD-4EF3-820F-9CB5982830D2}" type="pres">
      <dgm:prSet presAssocID="{CF914054-5A0A-4BA6-82C0-E3729B6947D3}" presName="sibTrans" presStyleLbl="sibTrans2D1" presStyleIdx="0" presStyleCnt="0"/>
      <dgm:spPr/>
      <dgm:t>
        <a:bodyPr/>
        <a:lstStyle/>
        <a:p>
          <a:endParaRPr lang="en-US"/>
        </a:p>
      </dgm:t>
    </dgm:pt>
    <dgm:pt modelId="{E30ED441-5BDB-4392-902D-C399137CACE5}" type="pres">
      <dgm:prSet presAssocID="{E8872DB0-4E5E-4283-A976-DE18302F8985}" presName="compNode" presStyleCnt="0"/>
      <dgm:spPr/>
    </dgm:pt>
    <dgm:pt modelId="{75360DD2-9D87-4C76-8575-4A8D1D83C36B}" type="pres">
      <dgm:prSet presAssocID="{E8872DB0-4E5E-4283-A976-DE18302F8985}" presName="node" presStyleLbl="node1" presStyleIdx="3" presStyleCnt="6">
        <dgm:presLayoutVars>
          <dgm:bulletEnabled val="1"/>
        </dgm:presLayoutVars>
      </dgm:prSet>
      <dgm:spPr/>
      <dgm:t>
        <a:bodyPr/>
        <a:lstStyle/>
        <a:p>
          <a:endParaRPr lang="en-US"/>
        </a:p>
      </dgm:t>
    </dgm:pt>
    <dgm:pt modelId="{3E0A5728-4178-4EE7-A944-7A75F02D979A}" type="pres">
      <dgm:prSet presAssocID="{E8872DB0-4E5E-4283-A976-DE18302F8985}" presName="invisiNode" presStyleLbl="node1" presStyleIdx="3" presStyleCnt="6"/>
      <dgm:spPr/>
    </dgm:pt>
    <dgm:pt modelId="{B0A245A1-0ED9-46EB-9E05-6E639A350F94}" type="pres">
      <dgm:prSet presAssocID="{E8872DB0-4E5E-4283-A976-DE18302F8985}"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5000" b="-5000"/>
          </a:stretch>
        </a:blipFill>
      </dgm:spPr>
      <dgm:extLst>
        <a:ext uri="{E40237B7-FDA0-4F09-8148-C483321AD2D9}">
          <dgm14:cNvPr xmlns:dgm14="http://schemas.microsoft.com/office/drawing/2010/diagram" id="0" name="" descr="Briefcase outline"/>
        </a:ext>
      </dgm:extLst>
    </dgm:pt>
    <dgm:pt modelId="{FA07E710-DF67-45C7-B550-9FF79B04570B}" type="pres">
      <dgm:prSet presAssocID="{44155C8D-2ECD-4A63-8ED6-1E952E10AD81}" presName="sibTrans" presStyleLbl="sibTrans2D1" presStyleIdx="0" presStyleCnt="0"/>
      <dgm:spPr/>
      <dgm:t>
        <a:bodyPr/>
        <a:lstStyle/>
        <a:p>
          <a:endParaRPr lang="en-US"/>
        </a:p>
      </dgm:t>
    </dgm:pt>
    <dgm:pt modelId="{93E05CA0-58DE-4AB2-A476-BB00C77E842D}" type="pres">
      <dgm:prSet presAssocID="{BA72DA75-2446-4877-B60F-7DC31D914D01}" presName="compNode" presStyleCnt="0"/>
      <dgm:spPr/>
    </dgm:pt>
    <dgm:pt modelId="{C07A384C-9C4C-4B5A-9D0D-4A06150E8D09}" type="pres">
      <dgm:prSet presAssocID="{BA72DA75-2446-4877-B60F-7DC31D914D01}" presName="node" presStyleLbl="node1" presStyleIdx="4" presStyleCnt="6">
        <dgm:presLayoutVars>
          <dgm:bulletEnabled val="1"/>
        </dgm:presLayoutVars>
      </dgm:prSet>
      <dgm:spPr/>
      <dgm:t>
        <a:bodyPr/>
        <a:lstStyle/>
        <a:p>
          <a:endParaRPr lang="en-US"/>
        </a:p>
      </dgm:t>
    </dgm:pt>
    <dgm:pt modelId="{B433F20C-A646-4AFF-BCE1-2FA02B881135}" type="pres">
      <dgm:prSet presAssocID="{BA72DA75-2446-4877-B60F-7DC31D914D01}" presName="invisiNode" presStyleLbl="node1" presStyleIdx="4" presStyleCnt="6"/>
      <dgm:spPr/>
    </dgm:pt>
    <dgm:pt modelId="{1D3DF6FB-0C81-40F8-8851-2BAD671C1C28}" type="pres">
      <dgm:prSet presAssocID="{BA72DA75-2446-4877-B60F-7DC31D914D01}"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5000" b="-5000"/>
          </a:stretch>
        </a:blipFill>
      </dgm:spPr>
      <dgm:extLst>
        <a:ext uri="{E40237B7-FDA0-4F09-8148-C483321AD2D9}">
          <dgm14:cNvPr xmlns:dgm14="http://schemas.microsoft.com/office/drawing/2010/diagram" id="0" name="" descr="Ringer with solid fill"/>
        </a:ext>
      </dgm:extLst>
    </dgm:pt>
    <dgm:pt modelId="{4655D1A8-D581-4229-8A08-EC78581B7ADC}" type="pres">
      <dgm:prSet presAssocID="{B5C7B787-5FC3-4570-BFF6-95CBC61A5EA9}" presName="sibTrans" presStyleLbl="sibTrans2D1" presStyleIdx="0" presStyleCnt="0"/>
      <dgm:spPr/>
      <dgm:t>
        <a:bodyPr/>
        <a:lstStyle/>
        <a:p>
          <a:endParaRPr lang="en-US"/>
        </a:p>
      </dgm:t>
    </dgm:pt>
    <dgm:pt modelId="{06A7104F-9311-4F65-9028-4BA98445426B}" type="pres">
      <dgm:prSet presAssocID="{054A8673-98EC-4018-9F0F-C7019BED1957}" presName="compNode" presStyleCnt="0"/>
      <dgm:spPr/>
    </dgm:pt>
    <dgm:pt modelId="{D5508E1F-170C-4825-A34C-FEFD15163E78}" type="pres">
      <dgm:prSet presAssocID="{054A8673-98EC-4018-9F0F-C7019BED1957}" presName="node" presStyleLbl="node1" presStyleIdx="5" presStyleCnt="6">
        <dgm:presLayoutVars>
          <dgm:bulletEnabled val="1"/>
        </dgm:presLayoutVars>
      </dgm:prSet>
      <dgm:spPr/>
      <dgm:t>
        <a:bodyPr/>
        <a:lstStyle/>
        <a:p>
          <a:endParaRPr lang="en-US"/>
        </a:p>
      </dgm:t>
    </dgm:pt>
    <dgm:pt modelId="{B3F02E05-FBF2-4413-9042-BBC887D0AC9B}" type="pres">
      <dgm:prSet presAssocID="{054A8673-98EC-4018-9F0F-C7019BED1957}" presName="invisiNode" presStyleLbl="node1" presStyleIdx="5" presStyleCnt="6"/>
      <dgm:spPr/>
    </dgm:pt>
    <dgm:pt modelId="{6607A86F-A51C-4145-B501-959F31EC4196}" type="pres">
      <dgm:prSet presAssocID="{054A8673-98EC-4018-9F0F-C7019BED1957}"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t="-5000" b="-5000"/>
          </a:stretch>
        </a:blipFill>
      </dgm:spPr>
      <dgm:extLst>
        <a:ext uri="{E40237B7-FDA0-4F09-8148-C483321AD2D9}">
          <dgm14:cNvPr xmlns:dgm14="http://schemas.microsoft.com/office/drawing/2010/diagram" id="0" name="" descr="House outline"/>
        </a:ext>
      </dgm:extLst>
    </dgm:pt>
  </dgm:ptLst>
  <dgm:cxnLst>
    <dgm:cxn modelId="{0117D252-B017-44FA-A24C-41FED05FD663}" srcId="{3CCC1D5E-FFA7-475D-91FB-FFF36C3EAC53}" destId="{054A8673-98EC-4018-9F0F-C7019BED1957}" srcOrd="5" destOrd="0" parTransId="{94E4CCC9-1347-4808-BC23-95F590C9B422}" sibTransId="{B7AEA358-06BC-42EF-A618-7BD89AA55629}"/>
    <dgm:cxn modelId="{BFA580B9-00C0-47A4-8EA9-029C01E4CE12}" type="presOf" srcId="{44155C8D-2ECD-4A63-8ED6-1E952E10AD81}" destId="{FA07E710-DF67-45C7-B550-9FF79B04570B}" srcOrd="0" destOrd="0" presId="urn:microsoft.com/office/officeart/2005/8/layout/pList2"/>
    <dgm:cxn modelId="{2DD0A5C0-AA41-4F01-9A66-548F6E677ADE}" srcId="{3CCC1D5E-FFA7-475D-91FB-FFF36C3EAC53}" destId="{78F32E0A-E672-40DE-9A19-1A6752291370}" srcOrd="1" destOrd="0" parTransId="{3DE3A41A-F596-4377-BE57-7517CC38068C}" sibTransId="{40B3B297-8A09-4CAF-B889-2235B5AB429D}"/>
    <dgm:cxn modelId="{B55B4913-E44D-4A48-86F6-0B06B4EAEAF8}" type="presOf" srcId="{E8872DB0-4E5E-4283-A976-DE18302F8985}" destId="{75360DD2-9D87-4C76-8575-4A8D1D83C36B}" srcOrd="0" destOrd="0" presId="urn:microsoft.com/office/officeart/2005/8/layout/pList2"/>
    <dgm:cxn modelId="{693C4A50-A2F4-45C7-95DA-C9ACD30ADA8F}" type="presOf" srcId="{054A8673-98EC-4018-9F0F-C7019BED1957}" destId="{D5508E1F-170C-4825-A34C-FEFD15163E78}" srcOrd="0" destOrd="0" presId="urn:microsoft.com/office/officeart/2005/8/layout/pList2"/>
    <dgm:cxn modelId="{A94CC83F-502C-4D85-B055-851DE52D511C}" type="presOf" srcId="{6EA5A16C-358C-497F-A312-4A32A86BA1DD}" destId="{EF1EDED0-962C-4898-A593-1C9EADD7DA59}" srcOrd="0" destOrd="0" presId="urn:microsoft.com/office/officeart/2005/8/layout/pList2"/>
    <dgm:cxn modelId="{77AF671B-04F0-40A1-9E37-7793635A6C54}" type="presOf" srcId="{78F32E0A-E672-40DE-9A19-1A6752291370}" destId="{5DC78827-6978-4BA6-A5FF-33ED699CB74E}" srcOrd="0" destOrd="0" presId="urn:microsoft.com/office/officeart/2005/8/layout/pList2"/>
    <dgm:cxn modelId="{CC7EC2D2-9613-4A04-AC3E-77C31F8A4CD6}" type="presOf" srcId="{3CCC1D5E-FFA7-475D-91FB-FFF36C3EAC53}" destId="{6B842155-C249-4864-8A03-6413FE6A0357}" srcOrd="0" destOrd="0" presId="urn:microsoft.com/office/officeart/2005/8/layout/pList2"/>
    <dgm:cxn modelId="{C47A7A5F-4AF4-47EB-969B-90244A375346}" srcId="{3CCC1D5E-FFA7-475D-91FB-FFF36C3EAC53}" destId="{6EA5A16C-358C-497F-A312-4A32A86BA1DD}" srcOrd="2" destOrd="0" parTransId="{0DF23444-92CF-4CCF-83EE-7D9612D12321}" sibTransId="{CF914054-5A0A-4BA6-82C0-E3729B6947D3}"/>
    <dgm:cxn modelId="{A3C18227-A94B-4BC1-ACE2-41DD9AA1A244}" type="presOf" srcId="{33A9F982-CCC9-4589-BE8C-56F8078787AF}" destId="{52840D87-70A9-4AEF-BDB4-6D4FEAB691DD}" srcOrd="0" destOrd="0" presId="urn:microsoft.com/office/officeart/2005/8/layout/pList2"/>
    <dgm:cxn modelId="{5158F2E8-DA94-4902-B489-B809E9C94F3C}" type="presOf" srcId="{B5C7B787-5FC3-4570-BFF6-95CBC61A5EA9}" destId="{4655D1A8-D581-4229-8A08-EC78581B7ADC}" srcOrd="0" destOrd="0" presId="urn:microsoft.com/office/officeart/2005/8/layout/pList2"/>
    <dgm:cxn modelId="{C859EB5D-1825-447F-A398-E8801748C55E}" srcId="{3CCC1D5E-FFA7-475D-91FB-FFF36C3EAC53}" destId="{33A9F982-CCC9-4589-BE8C-56F8078787AF}" srcOrd="0" destOrd="0" parTransId="{7B0B6682-4700-459B-9C55-898FCE2106D0}" sibTransId="{E35945A1-1AF3-4782-B533-9989701356C7}"/>
    <dgm:cxn modelId="{56F09744-2FF7-478A-A0FE-248C9BA49B2D}" srcId="{3CCC1D5E-FFA7-475D-91FB-FFF36C3EAC53}" destId="{BA72DA75-2446-4877-B60F-7DC31D914D01}" srcOrd="4" destOrd="0" parTransId="{DCD814C3-B015-4E84-880E-032F1CBBC23E}" sibTransId="{B5C7B787-5FC3-4570-BFF6-95CBC61A5EA9}"/>
    <dgm:cxn modelId="{65A4F664-9F64-4836-BDEE-E8E973A9C35C}" type="presOf" srcId="{BA72DA75-2446-4877-B60F-7DC31D914D01}" destId="{C07A384C-9C4C-4B5A-9D0D-4A06150E8D09}" srcOrd="0" destOrd="0" presId="urn:microsoft.com/office/officeart/2005/8/layout/pList2"/>
    <dgm:cxn modelId="{B2536536-D2C5-4B58-90C3-A4ABAB565067}" type="presOf" srcId="{E35945A1-1AF3-4782-B533-9989701356C7}" destId="{27E76D21-C50E-46D7-BA9F-6380E4A38C54}" srcOrd="0" destOrd="0" presId="urn:microsoft.com/office/officeart/2005/8/layout/pList2"/>
    <dgm:cxn modelId="{A8702992-1CD9-4B92-8726-D57000A23A05}" srcId="{3CCC1D5E-FFA7-475D-91FB-FFF36C3EAC53}" destId="{E8872DB0-4E5E-4283-A976-DE18302F8985}" srcOrd="3" destOrd="0" parTransId="{D27F1C56-72A6-4A18-AF72-2828CBEBEEE5}" sibTransId="{44155C8D-2ECD-4A63-8ED6-1E952E10AD81}"/>
    <dgm:cxn modelId="{A014DB32-8D90-4204-A17D-E32E83D0B7A2}" type="presOf" srcId="{40B3B297-8A09-4CAF-B889-2235B5AB429D}" destId="{19283253-74B0-4F3C-AEB9-3B0E25DC4A8D}" srcOrd="0" destOrd="0" presId="urn:microsoft.com/office/officeart/2005/8/layout/pList2"/>
    <dgm:cxn modelId="{24DC41CE-9378-4230-9881-B21A2D2AF78D}" type="presOf" srcId="{CF914054-5A0A-4BA6-82C0-E3729B6947D3}" destId="{ED3A3B87-68BD-4EF3-820F-9CB5982830D2}" srcOrd="0" destOrd="0" presId="urn:microsoft.com/office/officeart/2005/8/layout/pList2"/>
    <dgm:cxn modelId="{70CABBD9-6E01-4CAC-8A8A-6C6395600C85}" type="presParOf" srcId="{6B842155-C249-4864-8A03-6413FE6A0357}" destId="{03A7646D-121F-420C-8E73-BAD8F48F5567}" srcOrd="0" destOrd="0" presId="urn:microsoft.com/office/officeart/2005/8/layout/pList2"/>
    <dgm:cxn modelId="{E5E1C2AC-E1F5-4B3D-81B2-F94F037A68A4}" type="presParOf" srcId="{6B842155-C249-4864-8A03-6413FE6A0357}" destId="{4D041B20-4E0B-43A4-8344-92EAF7D97A37}" srcOrd="1" destOrd="0" presId="urn:microsoft.com/office/officeart/2005/8/layout/pList2"/>
    <dgm:cxn modelId="{DBA7F6F1-FB0C-4097-AA03-679222A2628F}" type="presParOf" srcId="{4D041B20-4E0B-43A4-8344-92EAF7D97A37}" destId="{B38C6D92-FE5A-4E61-9F0D-976F17DEDA60}" srcOrd="0" destOrd="0" presId="urn:microsoft.com/office/officeart/2005/8/layout/pList2"/>
    <dgm:cxn modelId="{85088AD0-6CA9-4D96-9399-F477C1C9CBA4}" type="presParOf" srcId="{B38C6D92-FE5A-4E61-9F0D-976F17DEDA60}" destId="{52840D87-70A9-4AEF-BDB4-6D4FEAB691DD}" srcOrd="0" destOrd="0" presId="urn:microsoft.com/office/officeart/2005/8/layout/pList2"/>
    <dgm:cxn modelId="{C66C8D82-484E-4022-A094-DC1B5F58B88E}" type="presParOf" srcId="{B38C6D92-FE5A-4E61-9F0D-976F17DEDA60}" destId="{E6716B75-66C9-4FBD-A59A-A1BDC9368726}" srcOrd="1" destOrd="0" presId="urn:microsoft.com/office/officeart/2005/8/layout/pList2"/>
    <dgm:cxn modelId="{442E34BB-7DA5-42CE-80B1-EFC4F9C04AC8}" type="presParOf" srcId="{B38C6D92-FE5A-4E61-9F0D-976F17DEDA60}" destId="{2141266E-1703-4935-9EF9-182B6F847469}" srcOrd="2" destOrd="0" presId="urn:microsoft.com/office/officeart/2005/8/layout/pList2"/>
    <dgm:cxn modelId="{BF5128AA-5690-4400-9D53-2A46EBDA3083}" type="presParOf" srcId="{4D041B20-4E0B-43A4-8344-92EAF7D97A37}" destId="{27E76D21-C50E-46D7-BA9F-6380E4A38C54}" srcOrd="1" destOrd="0" presId="urn:microsoft.com/office/officeart/2005/8/layout/pList2"/>
    <dgm:cxn modelId="{B9BA3DB1-90AE-4785-9282-4567D43DA4A9}" type="presParOf" srcId="{4D041B20-4E0B-43A4-8344-92EAF7D97A37}" destId="{D4242E8F-37C3-4695-A894-067C88FACF02}" srcOrd="2" destOrd="0" presId="urn:microsoft.com/office/officeart/2005/8/layout/pList2"/>
    <dgm:cxn modelId="{45DC1713-A40F-4EAA-94A7-66CCD3564C97}" type="presParOf" srcId="{D4242E8F-37C3-4695-A894-067C88FACF02}" destId="{5DC78827-6978-4BA6-A5FF-33ED699CB74E}" srcOrd="0" destOrd="0" presId="urn:microsoft.com/office/officeart/2005/8/layout/pList2"/>
    <dgm:cxn modelId="{3F5A6A61-A512-4283-9579-E09E7681FAD3}" type="presParOf" srcId="{D4242E8F-37C3-4695-A894-067C88FACF02}" destId="{8FDF8DCF-F2B6-4AA7-A66F-CFCF442F38A3}" srcOrd="1" destOrd="0" presId="urn:microsoft.com/office/officeart/2005/8/layout/pList2"/>
    <dgm:cxn modelId="{91EF30B5-E3EE-477E-B18A-A652D5495EFA}" type="presParOf" srcId="{D4242E8F-37C3-4695-A894-067C88FACF02}" destId="{C6EDDDA3-5D40-490C-A82F-ECB2A77A4681}" srcOrd="2" destOrd="0" presId="urn:microsoft.com/office/officeart/2005/8/layout/pList2"/>
    <dgm:cxn modelId="{FE3F1113-BB7E-4723-8FAF-36D12B232F1F}" type="presParOf" srcId="{4D041B20-4E0B-43A4-8344-92EAF7D97A37}" destId="{19283253-74B0-4F3C-AEB9-3B0E25DC4A8D}" srcOrd="3" destOrd="0" presId="urn:microsoft.com/office/officeart/2005/8/layout/pList2"/>
    <dgm:cxn modelId="{A74BD7C2-56C9-43DF-8080-D4E8C0A71CCD}" type="presParOf" srcId="{4D041B20-4E0B-43A4-8344-92EAF7D97A37}" destId="{C7513F5A-8800-4B4D-B9AC-B4544DBD51E5}" srcOrd="4" destOrd="0" presId="urn:microsoft.com/office/officeart/2005/8/layout/pList2"/>
    <dgm:cxn modelId="{3271E007-9FBA-4FC3-9765-CA6635C82D1B}" type="presParOf" srcId="{C7513F5A-8800-4B4D-B9AC-B4544DBD51E5}" destId="{EF1EDED0-962C-4898-A593-1C9EADD7DA59}" srcOrd="0" destOrd="0" presId="urn:microsoft.com/office/officeart/2005/8/layout/pList2"/>
    <dgm:cxn modelId="{5032626F-09D9-4AB9-86C3-7814023D9BC9}" type="presParOf" srcId="{C7513F5A-8800-4B4D-B9AC-B4544DBD51E5}" destId="{91B2F127-A91E-4698-9051-A65ABBF0625E}" srcOrd="1" destOrd="0" presId="urn:microsoft.com/office/officeart/2005/8/layout/pList2"/>
    <dgm:cxn modelId="{20CA7360-DE4E-491C-859B-F4A0EF4019A8}" type="presParOf" srcId="{C7513F5A-8800-4B4D-B9AC-B4544DBD51E5}" destId="{FCEAB180-9AB0-40B1-9110-62BD33826512}" srcOrd="2" destOrd="0" presId="urn:microsoft.com/office/officeart/2005/8/layout/pList2"/>
    <dgm:cxn modelId="{9FC650B6-9E19-4CA6-B9CE-D06D3A07F20B}" type="presParOf" srcId="{4D041B20-4E0B-43A4-8344-92EAF7D97A37}" destId="{ED3A3B87-68BD-4EF3-820F-9CB5982830D2}" srcOrd="5" destOrd="0" presId="urn:microsoft.com/office/officeart/2005/8/layout/pList2"/>
    <dgm:cxn modelId="{40980D4C-2159-48B4-9A52-EA7C80BE6A08}" type="presParOf" srcId="{4D041B20-4E0B-43A4-8344-92EAF7D97A37}" destId="{E30ED441-5BDB-4392-902D-C399137CACE5}" srcOrd="6" destOrd="0" presId="urn:microsoft.com/office/officeart/2005/8/layout/pList2"/>
    <dgm:cxn modelId="{EC35A3D0-8C24-4A49-8138-0D1042BB5B1B}" type="presParOf" srcId="{E30ED441-5BDB-4392-902D-C399137CACE5}" destId="{75360DD2-9D87-4C76-8575-4A8D1D83C36B}" srcOrd="0" destOrd="0" presId="urn:microsoft.com/office/officeart/2005/8/layout/pList2"/>
    <dgm:cxn modelId="{46ED973C-BE83-4A40-A45F-5C9E717F790C}" type="presParOf" srcId="{E30ED441-5BDB-4392-902D-C399137CACE5}" destId="{3E0A5728-4178-4EE7-A944-7A75F02D979A}" srcOrd="1" destOrd="0" presId="urn:microsoft.com/office/officeart/2005/8/layout/pList2"/>
    <dgm:cxn modelId="{E5CE5F43-3242-43D5-94B2-9AFA52781579}" type="presParOf" srcId="{E30ED441-5BDB-4392-902D-C399137CACE5}" destId="{B0A245A1-0ED9-46EB-9E05-6E639A350F94}" srcOrd="2" destOrd="0" presId="urn:microsoft.com/office/officeart/2005/8/layout/pList2"/>
    <dgm:cxn modelId="{25D1A24D-FA5C-4820-810E-D31F2AAE26D6}" type="presParOf" srcId="{4D041B20-4E0B-43A4-8344-92EAF7D97A37}" destId="{FA07E710-DF67-45C7-B550-9FF79B04570B}" srcOrd="7" destOrd="0" presId="urn:microsoft.com/office/officeart/2005/8/layout/pList2"/>
    <dgm:cxn modelId="{8882D8DD-09E2-4533-8FA1-E00A2DBED9EE}" type="presParOf" srcId="{4D041B20-4E0B-43A4-8344-92EAF7D97A37}" destId="{93E05CA0-58DE-4AB2-A476-BB00C77E842D}" srcOrd="8" destOrd="0" presId="urn:microsoft.com/office/officeart/2005/8/layout/pList2"/>
    <dgm:cxn modelId="{803CA6C7-DE38-40E4-8ACD-781D0B7DA9AE}" type="presParOf" srcId="{93E05CA0-58DE-4AB2-A476-BB00C77E842D}" destId="{C07A384C-9C4C-4B5A-9D0D-4A06150E8D09}" srcOrd="0" destOrd="0" presId="urn:microsoft.com/office/officeart/2005/8/layout/pList2"/>
    <dgm:cxn modelId="{F4E89B6C-0C66-4976-A570-057E2B28C6E7}" type="presParOf" srcId="{93E05CA0-58DE-4AB2-A476-BB00C77E842D}" destId="{B433F20C-A646-4AFF-BCE1-2FA02B881135}" srcOrd="1" destOrd="0" presId="urn:microsoft.com/office/officeart/2005/8/layout/pList2"/>
    <dgm:cxn modelId="{42D7D6A1-86FE-4D06-B89B-5D3F5D058A79}" type="presParOf" srcId="{93E05CA0-58DE-4AB2-A476-BB00C77E842D}" destId="{1D3DF6FB-0C81-40F8-8851-2BAD671C1C28}" srcOrd="2" destOrd="0" presId="urn:microsoft.com/office/officeart/2005/8/layout/pList2"/>
    <dgm:cxn modelId="{D3AB3DDE-1B54-4683-B816-BDFC850123AC}" type="presParOf" srcId="{4D041B20-4E0B-43A4-8344-92EAF7D97A37}" destId="{4655D1A8-D581-4229-8A08-EC78581B7ADC}" srcOrd="9" destOrd="0" presId="urn:microsoft.com/office/officeart/2005/8/layout/pList2"/>
    <dgm:cxn modelId="{8A52828D-854C-4F25-BB9D-810E8FAD6784}" type="presParOf" srcId="{4D041B20-4E0B-43A4-8344-92EAF7D97A37}" destId="{06A7104F-9311-4F65-9028-4BA98445426B}" srcOrd="10" destOrd="0" presId="urn:microsoft.com/office/officeart/2005/8/layout/pList2"/>
    <dgm:cxn modelId="{A63C89DD-CF18-4327-AFF6-EB32F18AFBDB}" type="presParOf" srcId="{06A7104F-9311-4F65-9028-4BA98445426B}" destId="{D5508E1F-170C-4825-A34C-FEFD15163E78}" srcOrd="0" destOrd="0" presId="urn:microsoft.com/office/officeart/2005/8/layout/pList2"/>
    <dgm:cxn modelId="{7EAC9DC9-8E5E-4B53-A9C4-5BF74ABD9A57}" type="presParOf" srcId="{06A7104F-9311-4F65-9028-4BA98445426B}" destId="{B3F02E05-FBF2-4413-9042-BBC887D0AC9B}" srcOrd="1" destOrd="0" presId="urn:microsoft.com/office/officeart/2005/8/layout/pList2"/>
    <dgm:cxn modelId="{A74125A4-489C-4DA0-9B0D-16ADEAB23651}" type="presParOf" srcId="{06A7104F-9311-4F65-9028-4BA98445426B}" destId="{6607A86F-A51C-4145-B501-959F31EC419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CC1D5E-FFA7-475D-91FB-FFF36C3EAC53}" type="doc">
      <dgm:prSet loTypeId="urn:microsoft.com/office/officeart/2005/8/layout/pList2" loCatId="list" qsTypeId="urn:microsoft.com/office/officeart/2005/8/quickstyle/simple1" qsCatId="simple" csTypeId="urn:microsoft.com/office/officeart/2005/8/colors/accent1_2" csCatId="accent1" phldr="1"/>
      <dgm:spPr/>
    </dgm:pt>
    <dgm:pt modelId="{33A9F982-CCC9-4589-BE8C-56F8078787AF}">
      <dgm:prSet phldrT="[Text]"/>
      <dgm:spPr/>
      <dgm:t>
        <a:bodyPr/>
        <a:lstStyle/>
        <a:p>
          <a:r>
            <a:rPr lang="en-US" dirty="0"/>
            <a:t>Early Childhood</a:t>
          </a:r>
        </a:p>
      </dgm:t>
    </dgm:pt>
    <dgm:pt modelId="{7B0B6682-4700-459B-9C55-898FCE2106D0}" type="parTrans" cxnId="{C859EB5D-1825-447F-A398-E8801748C55E}">
      <dgm:prSet/>
      <dgm:spPr/>
      <dgm:t>
        <a:bodyPr/>
        <a:lstStyle/>
        <a:p>
          <a:endParaRPr lang="en-US"/>
        </a:p>
      </dgm:t>
    </dgm:pt>
    <dgm:pt modelId="{E35945A1-1AF3-4782-B533-9989701356C7}" type="sibTrans" cxnId="{C859EB5D-1825-447F-A398-E8801748C55E}">
      <dgm:prSet/>
      <dgm:spPr/>
      <dgm:t>
        <a:bodyPr/>
        <a:lstStyle/>
        <a:p>
          <a:endParaRPr lang="en-US"/>
        </a:p>
      </dgm:t>
    </dgm:pt>
    <dgm:pt modelId="{78F32E0A-E672-40DE-9A19-1A6752291370}">
      <dgm:prSet phldrT="[Text]"/>
      <dgm:spPr/>
      <dgm:t>
        <a:bodyPr/>
        <a:lstStyle/>
        <a:p>
          <a:r>
            <a:rPr lang="en-US" dirty="0"/>
            <a:t>K12 Student</a:t>
          </a:r>
        </a:p>
      </dgm:t>
    </dgm:pt>
    <dgm:pt modelId="{3DE3A41A-F596-4377-BE57-7517CC38068C}" type="parTrans" cxnId="{2DD0A5C0-AA41-4F01-9A66-548F6E677ADE}">
      <dgm:prSet/>
      <dgm:spPr/>
      <dgm:t>
        <a:bodyPr/>
        <a:lstStyle/>
        <a:p>
          <a:endParaRPr lang="en-US"/>
        </a:p>
      </dgm:t>
    </dgm:pt>
    <dgm:pt modelId="{40B3B297-8A09-4CAF-B889-2235B5AB429D}" type="sibTrans" cxnId="{2DD0A5C0-AA41-4F01-9A66-548F6E677ADE}">
      <dgm:prSet/>
      <dgm:spPr/>
      <dgm:t>
        <a:bodyPr/>
        <a:lstStyle/>
        <a:p>
          <a:endParaRPr lang="en-US"/>
        </a:p>
      </dgm:t>
    </dgm:pt>
    <dgm:pt modelId="{6EA5A16C-358C-497F-A312-4A32A86BA1DD}">
      <dgm:prSet phldrT="[Text]"/>
      <dgm:spPr/>
      <dgm:t>
        <a:bodyPr/>
        <a:lstStyle/>
        <a:p>
          <a:r>
            <a:rPr lang="en-US" dirty="0"/>
            <a:t>Staff</a:t>
          </a:r>
        </a:p>
      </dgm:t>
    </dgm:pt>
    <dgm:pt modelId="{0DF23444-92CF-4CCF-83EE-7D9612D12321}" type="parTrans" cxnId="{C47A7A5F-4AF4-47EB-969B-90244A375346}">
      <dgm:prSet/>
      <dgm:spPr/>
      <dgm:t>
        <a:bodyPr/>
        <a:lstStyle/>
        <a:p>
          <a:endParaRPr lang="en-US"/>
        </a:p>
      </dgm:t>
    </dgm:pt>
    <dgm:pt modelId="{CF914054-5A0A-4BA6-82C0-E3729B6947D3}" type="sibTrans" cxnId="{C47A7A5F-4AF4-47EB-969B-90244A375346}">
      <dgm:prSet/>
      <dgm:spPr/>
      <dgm:t>
        <a:bodyPr/>
        <a:lstStyle/>
        <a:p>
          <a:endParaRPr lang="en-US"/>
        </a:p>
      </dgm:t>
    </dgm:pt>
    <dgm:pt modelId="{E8872DB0-4E5E-4283-A976-DE18302F8985}">
      <dgm:prSet phldrT="[Text]"/>
      <dgm:spPr/>
      <dgm:t>
        <a:bodyPr/>
        <a:lstStyle/>
        <a:p>
          <a:r>
            <a:rPr lang="en-US" dirty="0"/>
            <a:t>Workforce</a:t>
          </a:r>
        </a:p>
      </dgm:t>
    </dgm:pt>
    <dgm:pt modelId="{D27F1C56-72A6-4A18-AF72-2828CBEBEEE5}" type="parTrans" cxnId="{A8702992-1CD9-4B92-8726-D57000A23A05}">
      <dgm:prSet/>
      <dgm:spPr/>
      <dgm:t>
        <a:bodyPr/>
        <a:lstStyle/>
        <a:p>
          <a:endParaRPr lang="en-US"/>
        </a:p>
      </dgm:t>
    </dgm:pt>
    <dgm:pt modelId="{44155C8D-2ECD-4A63-8ED6-1E952E10AD81}" type="sibTrans" cxnId="{A8702992-1CD9-4B92-8726-D57000A23A05}">
      <dgm:prSet/>
      <dgm:spPr/>
      <dgm:t>
        <a:bodyPr/>
        <a:lstStyle/>
        <a:p>
          <a:endParaRPr lang="en-US"/>
        </a:p>
      </dgm:t>
    </dgm:pt>
    <dgm:pt modelId="{BA72DA75-2446-4877-B60F-7DC31D914D01}">
      <dgm:prSet phldrT="[Text]"/>
      <dgm:spPr/>
      <dgm:t>
        <a:bodyPr/>
        <a:lstStyle/>
        <a:p>
          <a:r>
            <a:rPr lang="en-US" dirty="0"/>
            <a:t>Non-Public Student</a:t>
          </a:r>
        </a:p>
      </dgm:t>
    </dgm:pt>
    <dgm:pt modelId="{DCD814C3-B015-4E84-880E-032F1CBBC23E}" type="parTrans" cxnId="{56F09744-2FF7-478A-A0FE-248C9BA49B2D}">
      <dgm:prSet/>
      <dgm:spPr/>
      <dgm:t>
        <a:bodyPr/>
        <a:lstStyle/>
        <a:p>
          <a:endParaRPr lang="en-US"/>
        </a:p>
      </dgm:t>
    </dgm:pt>
    <dgm:pt modelId="{B5C7B787-5FC3-4570-BFF6-95CBC61A5EA9}" type="sibTrans" cxnId="{56F09744-2FF7-478A-A0FE-248C9BA49B2D}">
      <dgm:prSet/>
      <dgm:spPr/>
      <dgm:t>
        <a:bodyPr/>
        <a:lstStyle/>
        <a:p>
          <a:endParaRPr lang="en-US"/>
        </a:p>
      </dgm:t>
    </dgm:pt>
    <dgm:pt modelId="{054A8673-98EC-4018-9F0F-C7019BED1957}">
      <dgm:prSet phldrT="[Text]"/>
      <dgm:spPr/>
      <dgm:t>
        <a:bodyPr/>
        <a:lstStyle/>
        <a:p>
          <a:r>
            <a:rPr lang="en-US" dirty="0"/>
            <a:t>Home-school</a:t>
          </a:r>
        </a:p>
        <a:p>
          <a:endParaRPr lang="en-US" dirty="0"/>
        </a:p>
      </dgm:t>
    </dgm:pt>
    <dgm:pt modelId="{94E4CCC9-1347-4808-BC23-95F590C9B422}" type="parTrans" cxnId="{0117D252-B017-44FA-A24C-41FED05FD663}">
      <dgm:prSet/>
      <dgm:spPr/>
      <dgm:t>
        <a:bodyPr/>
        <a:lstStyle/>
        <a:p>
          <a:endParaRPr lang="en-US"/>
        </a:p>
      </dgm:t>
    </dgm:pt>
    <dgm:pt modelId="{B7AEA358-06BC-42EF-A618-7BD89AA55629}" type="sibTrans" cxnId="{0117D252-B017-44FA-A24C-41FED05FD663}">
      <dgm:prSet/>
      <dgm:spPr/>
      <dgm:t>
        <a:bodyPr/>
        <a:lstStyle/>
        <a:p>
          <a:endParaRPr lang="en-US"/>
        </a:p>
      </dgm:t>
    </dgm:pt>
    <dgm:pt modelId="{6B842155-C249-4864-8A03-6413FE6A0357}" type="pres">
      <dgm:prSet presAssocID="{3CCC1D5E-FFA7-475D-91FB-FFF36C3EAC53}" presName="Name0" presStyleCnt="0">
        <dgm:presLayoutVars>
          <dgm:dir/>
          <dgm:resizeHandles val="exact"/>
        </dgm:presLayoutVars>
      </dgm:prSet>
      <dgm:spPr/>
    </dgm:pt>
    <dgm:pt modelId="{03A7646D-121F-420C-8E73-BAD8F48F5567}" type="pres">
      <dgm:prSet presAssocID="{3CCC1D5E-FFA7-475D-91FB-FFF36C3EAC53}" presName="bkgdShp" presStyleLbl="alignAccFollowNode1" presStyleIdx="0" presStyleCnt="1" custLinFactNeighborX="-675" custLinFactNeighborY="-545"/>
      <dgm:spPr>
        <a:solidFill>
          <a:schemeClr val="accent1">
            <a:tint val="40000"/>
            <a:hueOff val="0"/>
            <a:satOff val="0"/>
            <a:lumOff val="0"/>
            <a:alpha val="55000"/>
          </a:schemeClr>
        </a:solidFill>
      </dgm:spPr>
    </dgm:pt>
    <dgm:pt modelId="{4D041B20-4E0B-43A4-8344-92EAF7D97A37}" type="pres">
      <dgm:prSet presAssocID="{3CCC1D5E-FFA7-475D-91FB-FFF36C3EAC53}" presName="linComp" presStyleCnt="0"/>
      <dgm:spPr/>
    </dgm:pt>
    <dgm:pt modelId="{B38C6D92-FE5A-4E61-9F0D-976F17DEDA60}" type="pres">
      <dgm:prSet presAssocID="{33A9F982-CCC9-4589-BE8C-56F8078787AF}" presName="compNode" presStyleCnt="0"/>
      <dgm:spPr/>
    </dgm:pt>
    <dgm:pt modelId="{52840D87-70A9-4AEF-BDB4-6D4FEAB691DD}" type="pres">
      <dgm:prSet presAssocID="{33A9F982-CCC9-4589-BE8C-56F8078787AF}" presName="node" presStyleLbl="node1" presStyleIdx="0" presStyleCnt="6">
        <dgm:presLayoutVars>
          <dgm:bulletEnabled val="1"/>
        </dgm:presLayoutVars>
      </dgm:prSet>
      <dgm:spPr/>
      <dgm:t>
        <a:bodyPr/>
        <a:lstStyle/>
        <a:p>
          <a:endParaRPr lang="en-US"/>
        </a:p>
      </dgm:t>
    </dgm:pt>
    <dgm:pt modelId="{E6716B75-66C9-4FBD-A59A-A1BDC9368726}" type="pres">
      <dgm:prSet presAssocID="{33A9F982-CCC9-4589-BE8C-56F8078787AF}" presName="invisiNode" presStyleLbl="node1" presStyleIdx="0" presStyleCnt="6"/>
      <dgm:spPr/>
    </dgm:pt>
    <dgm:pt modelId="{2141266E-1703-4935-9EF9-182B6F847469}" type="pres">
      <dgm:prSet presAssocID="{33A9F982-CCC9-4589-BE8C-56F8078787AF}"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5000" b="-5000"/>
          </a:stretch>
        </a:blipFill>
      </dgm:spPr>
      <dgm:extLst>
        <a:ext uri="{E40237B7-FDA0-4F09-8148-C483321AD2D9}">
          <dgm14:cNvPr xmlns:dgm14="http://schemas.microsoft.com/office/drawing/2010/diagram" id="0" name="" descr="Baby crawling with solid fill"/>
        </a:ext>
      </dgm:extLst>
    </dgm:pt>
    <dgm:pt modelId="{27E76D21-C50E-46D7-BA9F-6380E4A38C54}" type="pres">
      <dgm:prSet presAssocID="{E35945A1-1AF3-4782-B533-9989701356C7}" presName="sibTrans" presStyleLbl="sibTrans2D1" presStyleIdx="0" presStyleCnt="0"/>
      <dgm:spPr/>
      <dgm:t>
        <a:bodyPr/>
        <a:lstStyle/>
        <a:p>
          <a:endParaRPr lang="en-US"/>
        </a:p>
      </dgm:t>
    </dgm:pt>
    <dgm:pt modelId="{D4242E8F-37C3-4695-A894-067C88FACF02}" type="pres">
      <dgm:prSet presAssocID="{78F32E0A-E672-40DE-9A19-1A6752291370}" presName="compNode" presStyleCnt="0"/>
      <dgm:spPr/>
    </dgm:pt>
    <dgm:pt modelId="{5DC78827-6978-4BA6-A5FF-33ED699CB74E}" type="pres">
      <dgm:prSet presAssocID="{78F32E0A-E672-40DE-9A19-1A6752291370}" presName="node" presStyleLbl="node1" presStyleIdx="1" presStyleCnt="6">
        <dgm:presLayoutVars>
          <dgm:bulletEnabled val="1"/>
        </dgm:presLayoutVars>
      </dgm:prSet>
      <dgm:spPr/>
      <dgm:t>
        <a:bodyPr/>
        <a:lstStyle/>
        <a:p>
          <a:endParaRPr lang="en-US"/>
        </a:p>
      </dgm:t>
    </dgm:pt>
    <dgm:pt modelId="{8FDF8DCF-F2B6-4AA7-A66F-CFCF442F38A3}" type="pres">
      <dgm:prSet presAssocID="{78F32E0A-E672-40DE-9A19-1A6752291370}" presName="invisiNode" presStyleLbl="node1" presStyleIdx="1" presStyleCnt="6"/>
      <dgm:spPr/>
    </dgm:pt>
    <dgm:pt modelId="{C6EDDDA3-5D40-490C-A82F-ECB2A77A4681}" type="pres">
      <dgm:prSet presAssocID="{78F32E0A-E672-40DE-9A19-1A6752291370}"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5000" b="-5000"/>
          </a:stretch>
        </a:blipFill>
      </dgm:spPr>
      <dgm:extLst>
        <a:ext uri="{E40237B7-FDA0-4F09-8148-C483321AD2D9}">
          <dgm14:cNvPr xmlns:dgm14="http://schemas.microsoft.com/office/drawing/2010/diagram" id="0" name="" descr="School boy with solid fill"/>
        </a:ext>
      </dgm:extLst>
    </dgm:pt>
    <dgm:pt modelId="{19283253-74B0-4F3C-AEB9-3B0E25DC4A8D}" type="pres">
      <dgm:prSet presAssocID="{40B3B297-8A09-4CAF-B889-2235B5AB429D}" presName="sibTrans" presStyleLbl="sibTrans2D1" presStyleIdx="0" presStyleCnt="0"/>
      <dgm:spPr/>
      <dgm:t>
        <a:bodyPr/>
        <a:lstStyle/>
        <a:p>
          <a:endParaRPr lang="en-US"/>
        </a:p>
      </dgm:t>
    </dgm:pt>
    <dgm:pt modelId="{C7513F5A-8800-4B4D-B9AC-B4544DBD51E5}" type="pres">
      <dgm:prSet presAssocID="{6EA5A16C-358C-497F-A312-4A32A86BA1DD}" presName="compNode" presStyleCnt="0"/>
      <dgm:spPr/>
    </dgm:pt>
    <dgm:pt modelId="{EF1EDED0-962C-4898-A593-1C9EADD7DA59}" type="pres">
      <dgm:prSet presAssocID="{6EA5A16C-358C-497F-A312-4A32A86BA1DD}" presName="node" presStyleLbl="node1" presStyleIdx="2" presStyleCnt="6">
        <dgm:presLayoutVars>
          <dgm:bulletEnabled val="1"/>
        </dgm:presLayoutVars>
      </dgm:prSet>
      <dgm:spPr/>
      <dgm:t>
        <a:bodyPr/>
        <a:lstStyle/>
        <a:p>
          <a:endParaRPr lang="en-US"/>
        </a:p>
      </dgm:t>
    </dgm:pt>
    <dgm:pt modelId="{91B2F127-A91E-4698-9051-A65ABBF0625E}" type="pres">
      <dgm:prSet presAssocID="{6EA5A16C-358C-497F-A312-4A32A86BA1DD}" presName="invisiNode" presStyleLbl="node1" presStyleIdx="2" presStyleCnt="6"/>
      <dgm:spPr/>
    </dgm:pt>
    <dgm:pt modelId="{FCEAB180-9AB0-40B1-9110-62BD33826512}" type="pres">
      <dgm:prSet presAssocID="{6EA5A16C-358C-497F-A312-4A32A86BA1DD}"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5000" b="-5000"/>
          </a:stretch>
        </a:blipFill>
      </dgm:spPr>
      <dgm:extLst>
        <a:ext uri="{E40237B7-FDA0-4F09-8148-C483321AD2D9}">
          <dgm14:cNvPr xmlns:dgm14="http://schemas.microsoft.com/office/drawing/2010/diagram" id="0" name="" descr="Classroom with solid fill"/>
        </a:ext>
      </dgm:extLst>
    </dgm:pt>
    <dgm:pt modelId="{ED3A3B87-68BD-4EF3-820F-9CB5982830D2}" type="pres">
      <dgm:prSet presAssocID="{CF914054-5A0A-4BA6-82C0-E3729B6947D3}" presName="sibTrans" presStyleLbl="sibTrans2D1" presStyleIdx="0" presStyleCnt="0"/>
      <dgm:spPr/>
      <dgm:t>
        <a:bodyPr/>
        <a:lstStyle/>
        <a:p>
          <a:endParaRPr lang="en-US"/>
        </a:p>
      </dgm:t>
    </dgm:pt>
    <dgm:pt modelId="{E30ED441-5BDB-4392-902D-C399137CACE5}" type="pres">
      <dgm:prSet presAssocID="{E8872DB0-4E5E-4283-A976-DE18302F8985}" presName="compNode" presStyleCnt="0"/>
      <dgm:spPr/>
    </dgm:pt>
    <dgm:pt modelId="{75360DD2-9D87-4C76-8575-4A8D1D83C36B}" type="pres">
      <dgm:prSet presAssocID="{E8872DB0-4E5E-4283-A976-DE18302F8985}" presName="node" presStyleLbl="node1" presStyleIdx="3" presStyleCnt="6">
        <dgm:presLayoutVars>
          <dgm:bulletEnabled val="1"/>
        </dgm:presLayoutVars>
      </dgm:prSet>
      <dgm:spPr/>
      <dgm:t>
        <a:bodyPr/>
        <a:lstStyle/>
        <a:p>
          <a:endParaRPr lang="en-US"/>
        </a:p>
      </dgm:t>
    </dgm:pt>
    <dgm:pt modelId="{3E0A5728-4178-4EE7-A944-7A75F02D979A}" type="pres">
      <dgm:prSet presAssocID="{E8872DB0-4E5E-4283-A976-DE18302F8985}" presName="invisiNode" presStyleLbl="node1" presStyleIdx="3" presStyleCnt="6"/>
      <dgm:spPr/>
    </dgm:pt>
    <dgm:pt modelId="{B0A245A1-0ED9-46EB-9E05-6E639A350F94}" type="pres">
      <dgm:prSet presAssocID="{E8872DB0-4E5E-4283-A976-DE18302F8985}"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5000" b="-5000"/>
          </a:stretch>
        </a:blipFill>
      </dgm:spPr>
      <dgm:extLst>
        <a:ext uri="{E40237B7-FDA0-4F09-8148-C483321AD2D9}">
          <dgm14:cNvPr xmlns:dgm14="http://schemas.microsoft.com/office/drawing/2010/diagram" id="0" name="" descr="Briefcase outline"/>
        </a:ext>
      </dgm:extLst>
    </dgm:pt>
    <dgm:pt modelId="{FA07E710-DF67-45C7-B550-9FF79B04570B}" type="pres">
      <dgm:prSet presAssocID="{44155C8D-2ECD-4A63-8ED6-1E952E10AD81}" presName="sibTrans" presStyleLbl="sibTrans2D1" presStyleIdx="0" presStyleCnt="0"/>
      <dgm:spPr/>
      <dgm:t>
        <a:bodyPr/>
        <a:lstStyle/>
        <a:p>
          <a:endParaRPr lang="en-US"/>
        </a:p>
      </dgm:t>
    </dgm:pt>
    <dgm:pt modelId="{93E05CA0-58DE-4AB2-A476-BB00C77E842D}" type="pres">
      <dgm:prSet presAssocID="{BA72DA75-2446-4877-B60F-7DC31D914D01}" presName="compNode" presStyleCnt="0"/>
      <dgm:spPr/>
    </dgm:pt>
    <dgm:pt modelId="{C07A384C-9C4C-4B5A-9D0D-4A06150E8D09}" type="pres">
      <dgm:prSet presAssocID="{BA72DA75-2446-4877-B60F-7DC31D914D01}" presName="node" presStyleLbl="node1" presStyleIdx="4" presStyleCnt="6">
        <dgm:presLayoutVars>
          <dgm:bulletEnabled val="1"/>
        </dgm:presLayoutVars>
      </dgm:prSet>
      <dgm:spPr/>
      <dgm:t>
        <a:bodyPr/>
        <a:lstStyle/>
        <a:p>
          <a:endParaRPr lang="en-US"/>
        </a:p>
      </dgm:t>
    </dgm:pt>
    <dgm:pt modelId="{B433F20C-A646-4AFF-BCE1-2FA02B881135}" type="pres">
      <dgm:prSet presAssocID="{BA72DA75-2446-4877-B60F-7DC31D914D01}" presName="invisiNode" presStyleLbl="node1" presStyleIdx="4" presStyleCnt="6"/>
      <dgm:spPr/>
    </dgm:pt>
    <dgm:pt modelId="{1D3DF6FB-0C81-40F8-8851-2BAD671C1C28}" type="pres">
      <dgm:prSet presAssocID="{BA72DA75-2446-4877-B60F-7DC31D914D01}"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5000" b="-5000"/>
          </a:stretch>
        </a:blipFill>
      </dgm:spPr>
      <dgm:extLst>
        <a:ext uri="{E40237B7-FDA0-4F09-8148-C483321AD2D9}">
          <dgm14:cNvPr xmlns:dgm14="http://schemas.microsoft.com/office/drawing/2010/diagram" id="0" name="" descr="Ringer with solid fill"/>
        </a:ext>
      </dgm:extLst>
    </dgm:pt>
    <dgm:pt modelId="{4655D1A8-D581-4229-8A08-EC78581B7ADC}" type="pres">
      <dgm:prSet presAssocID="{B5C7B787-5FC3-4570-BFF6-95CBC61A5EA9}" presName="sibTrans" presStyleLbl="sibTrans2D1" presStyleIdx="0" presStyleCnt="0"/>
      <dgm:spPr/>
      <dgm:t>
        <a:bodyPr/>
        <a:lstStyle/>
        <a:p>
          <a:endParaRPr lang="en-US"/>
        </a:p>
      </dgm:t>
    </dgm:pt>
    <dgm:pt modelId="{06A7104F-9311-4F65-9028-4BA98445426B}" type="pres">
      <dgm:prSet presAssocID="{054A8673-98EC-4018-9F0F-C7019BED1957}" presName="compNode" presStyleCnt="0"/>
      <dgm:spPr/>
    </dgm:pt>
    <dgm:pt modelId="{D5508E1F-170C-4825-A34C-FEFD15163E78}" type="pres">
      <dgm:prSet presAssocID="{054A8673-98EC-4018-9F0F-C7019BED1957}" presName="node" presStyleLbl="node1" presStyleIdx="5" presStyleCnt="6">
        <dgm:presLayoutVars>
          <dgm:bulletEnabled val="1"/>
        </dgm:presLayoutVars>
      </dgm:prSet>
      <dgm:spPr/>
      <dgm:t>
        <a:bodyPr/>
        <a:lstStyle/>
        <a:p>
          <a:endParaRPr lang="en-US"/>
        </a:p>
      </dgm:t>
    </dgm:pt>
    <dgm:pt modelId="{B3F02E05-FBF2-4413-9042-BBC887D0AC9B}" type="pres">
      <dgm:prSet presAssocID="{054A8673-98EC-4018-9F0F-C7019BED1957}" presName="invisiNode" presStyleLbl="node1" presStyleIdx="5" presStyleCnt="6"/>
      <dgm:spPr/>
    </dgm:pt>
    <dgm:pt modelId="{6607A86F-A51C-4145-B501-959F31EC4196}" type="pres">
      <dgm:prSet presAssocID="{054A8673-98EC-4018-9F0F-C7019BED1957}"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t="-5000" b="-5000"/>
          </a:stretch>
        </a:blipFill>
      </dgm:spPr>
      <dgm:extLst>
        <a:ext uri="{E40237B7-FDA0-4F09-8148-C483321AD2D9}">
          <dgm14:cNvPr xmlns:dgm14="http://schemas.microsoft.com/office/drawing/2010/diagram" id="0" name="" descr="House outline"/>
        </a:ext>
      </dgm:extLst>
    </dgm:pt>
  </dgm:ptLst>
  <dgm:cxnLst>
    <dgm:cxn modelId="{0117D252-B017-44FA-A24C-41FED05FD663}" srcId="{3CCC1D5E-FFA7-475D-91FB-FFF36C3EAC53}" destId="{054A8673-98EC-4018-9F0F-C7019BED1957}" srcOrd="5" destOrd="0" parTransId="{94E4CCC9-1347-4808-BC23-95F590C9B422}" sibTransId="{B7AEA358-06BC-42EF-A618-7BD89AA55629}"/>
    <dgm:cxn modelId="{BFA580B9-00C0-47A4-8EA9-029C01E4CE12}" type="presOf" srcId="{44155C8D-2ECD-4A63-8ED6-1E952E10AD81}" destId="{FA07E710-DF67-45C7-B550-9FF79B04570B}" srcOrd="0" destOrd="0" presId="urn:microsoft.com/office/officeart/2005/8/layout/pList2"/>
    <dgm:cxn modelId="{2DD0A5C0-AA41-4F01-9A66-548F6E677ADE}" srcId="{3CCC1D5E-FFA7-475D-91FB-FFF36C3EAC53}" destId="{78F32E0A-E672-40DE-9A19-1A6752291370}" srcOrd="1" destOrd="0" parTransId="{3DE3A41A-F596-4377-BE57-7517CC38068C}" sibTransId="{40B3B297-8A09-4CAF-B889-2235B5AB429D}"/>
    <dgm:cxn modelId="{B55B4913-E44D-4A48-86F6-0B06B4EAEAF8}" type="presOf" srcId="{E8872DB0-4E5E-4283-A976-DE18302F8985}" destId="{75360DD2-9D87-4C76-8575-4A8D1D83C36B}" srcOrd="0" destOrd="0" presId="urn:microsoft.com/office/officeart/2005/8/layout/pList2"/>
    <dgm:cxn modelId="{693C4A50-A2F4-45C7-95DA-C9ACD30ADA8F}" type="presOf" srcId="{054A8673-98EC-4018-9F0F-C7019BED1957}" destId="{D5508E1F-170C-4825-A34C-FEFD15163E78}" srcOrd="0" destOrd="0" presId="urn:microsoft.com/office/officeart/2005/8/layout/pList2"/>
    <dgm:cxn modelId="{A94CC83F-502C-4D85-B055-851DE52D511C}" type="presOf" srcId="{6EA5A16C-358C-497F-A312-4A32A86BA1DD}" destId="{EF1EDED0-962C-4898-A593-1C9EADD7DA59}" srcOrd="0" destOrd="0" presId="urn:microsoft.com/office/officeart/2005/8/layout/pList2"/>
    <dgm:cxn modelId="{77AF671B-04F0-40A1-9E37-7793635A6C54}" type="presOf" srcId="{78F32E0A-E672-40DE-9A19-1A6752291370}" destId="{5DC78827-6978-4BA6-A5FF-33ED699CB74E}" srcOrd="0" destOrd="0" presId="urn:microsoft.com/office/officeart/2005/8/layout/pList2"/>
    <dgm:cxn modelId="{CC7EC2D2-9613-4A04-AC3E-77C31F8A4CD6}" type="presOf" srcId="{3CCC1D5E-FFA7-475D-91FB-FFF36C3EAC53}" destId="{6B842155-C249-4864-8A03-6413FE6A0357}" srcOrd="0" destOrd="0" presId="urn:microsoft.com/office/officeart/2005/8/layout/pList2"/>
    <dgm:cxn modelId="{C47A7A5F-4AF4-47EB-969B-90244A375346}" srcId="{3CCC1D5E-FFA7-475D-91FB-FFF36C3EAC53}" destId="{6EA5A16C-358C-497F-A312-4A32A86BA1DD}" srcOrd="2" destOrd="0" parTransId="{0DF23444-92CF-4CCF-83EE-7D9612D12321}" sibTransId="{CF914054-5A0A-4BA6-82C0-E3729B6947D3}"/>
    <dgm:cxn modelId="{A3C18227-A94B-4BC1-ACE2-41DD9AA1A244}" type="presOf" srcId="{33A9F982-CCC9-4589-BE8C-56F8078787AF}" destId="{52840D87-70A9-4AEF-BDB4-6D4FEAB691DD}" srcOrd="0" destOrd="0" presId="urn:microsoft.com/office/officeart/2005/8/layout/pList2"/>
    <dgm:cxn modelId="{5158F2E8-DA94-4902-B489-B809E9C94F3C}" type="presOf" srcId="{B5C7B787-5FC3-4570-BFF6-95CBC61A5EA9}" destId="{4655D1A8-D581-4229-8A08-EC78581B7ADC}" srcOrd="0" destOrd="0" presId="urn:microsoft.com/office/officeart/2005/8/layout/pList2"/>
    <dgm:cxn modelId="{C859EB5D-1825-447F-A398-E8801748C55E}" srcId="{3CCC1D5E-FFA7-475D-91FB-FFF36C3EAC53}" destId="{33A9F982-CCC9-4589-BE8C-56F8078787AF}" srcOrd="0" destOrd="0" parTransId="{7B0B6682-4700-459B-9C55-898FCE2106D0}" sibTransId="{E35945A1-1AF3-4782-B533-9989701356C7}"/>
    <dgm:cxn modelId="{56F09744-2FF7-478A-A0FE-248C9BA49B2D}" srcId="{3CCC1D5E-FFA7-475D-91FB-FFF36C3EAC53}" destId="{BA72DA75-2446-4877-B60F-7DC31D914D01}" srcOrd="4" destOrd="0" parTransId="{DCD814C3-B015-4E84-880E-032F1CBBC23E}" sibTransId="{B5C7B787-5FC3-4570-BFF6-95CBC61A5EA9}"/>
    <dgm:cxn modelId="{65A4F664-9F64-4836-BDEE-E8E973A9C35C}" type="presOf" srcId="{BA72DA75-2446-4877-B60F-7DC31D914D01}" destId="{C07A384C-9C4C-4B5A-9D0D-4A06150E8D09}" srcOrd="0" destOrd="0" presId="urn:microsoft.com/office/officeart/2005/8/layout/pList2"/>
    <dgm:cxn modelId="{B2536536-D2C5-4B58-90C3-A4ABAB565067}" type="presOf" srcId="{E35945A1-1AF3-4782-B533-9989701356C7}" destId="{27E76D21-C50E-46D7-BA9F-6380E4A38C54}" srcOrd="0" destOrd="0" presId="urn:microsoft.com/office/officeart/2005/8/layout/pList2"/>
    <dgm:cxn modelId="{A8702992-1CD9-4B92-8726-D57000A23A05}" srcId="{3CCC1D5E-FFA7-475D-91FB-FFF36C3EAC53}" destId="{E8872DB0-4E5E-4283-A976-DE18302F8985}" srcOrd="3" destOrd="0" parTransId="{D27F1C56-72A6-4A18-AF72-2828CBEBEEE5}" sibTransId="{44155C8D-2ECD-4A63-8ED6-1E952E10AD81}"/>
    <dgm:cxn modelId="{A014DB32-8D90-4204-A17D-E32E83D0B7A2}" type="presOf" srcId="{40B3B297-8A09-4CAF-B889-2235B5AB429D}" destId="{19283253-74B0-4F3C-AEB9-3B0E25DC4A8D}" srcOrd="0" destOrd="0" presId="urn:microsoft.com/office/officeart/2005/8/layout/pList2"/>
    <dgm:cxn modelId="{24DC41CE-9378-4230-9881-B21A2D2AF78D}" type="presOf" srcId="{CF914054-5A0A-4BA6-82C0-E3729B6947D3}" destId="{ED3A3B87-68BD-4EF3-820F-9CB5982830D2}" srcOrd="0" destOrd="0" presId="urn:microsoft.com/office/officeart/2005/8/layout/pList2"/>
    <dgm:cxn modelId="{70CABBD9-6E01-4CAC-8A8A-6C6395600C85}" type="presParOf" srcId="{6B842155-C249-4864-8A03-6413FE6A0357}" destId="{03A7646D-121F-420C-8E73-BAD8F48F5567}" srcOrd="0" destOrd="0" presId="urn:microsoft.com/office/officeart/2005/8/layout/pList2"/>
    <dgm:cxn modelId="{E5E1C2AC-E1F5-4B3D-81B2-F94F037A68A4}" type="presParOf" srcId="{6B842155-C249-4864-8A03-6413FE6A0357}" destId="{4D041B20-4E0B-43A4-8344-92EAF7D97A37}" srcOrd="1" destOrd="0" presId="urn:microsoft.com/office/officeart/2005/8/layout/pList2"/>
    <dgm:cxn modelId="{DBA7F6F1-FB0C-4097-AA03-679222A2628F}" type="presParOf" srcId="{4D041B20-4E0B-43A4-8344-92EAF7D97A37}" destId="{B38C6D92-FE5A-4E61-9F0D-976F17DEDA60}" srcOrd="0" destOrd="0" presId="urn:microsoft.com/office/officeart/2005/8/layout/pList2"/>
    <dgm:cxn modelId="{85088AD0-6CA9-4D96-9399-F477C1C9CBA4}" type="presParOf" srcId="{B38C6D92-FE5A-4E61-9F0D-976F17DEDA60}" destId="{52840D87-70A9-4AEF-BDB4-6D4FEAB691DD}" srcOrd="0" destOrd="0" presId="urn:microsoft.com/office/officeart/2005/8/layout/pList2"/>
    <dgm:cxn modelId="{C66C8D82-484E-4022-A094-DC1B5F58B88E}" type="presParOf" srcId="{B38C6D92-FE5A-4E61-9F0D-976F17DEDA60}" destId="{E6716B75-66C9-4FBD-A59A-A1BDC9368726}" srcOrd="1" destOrd="0" presId="urn:microsoft.com/office/officeart/2005/8/layout/pList2"/>
    <dgm:cxn modelId="{442E34BB-7DA5-42CE-80B1-EFC4F9C04AC8}" type="presParOf" srcId="{B38C6D92-FE5A-4E61-9F0D-976F17DEDA60}" destId="{2141266E-1703-4935-9EF9-182B6F847469}" srcOrd="2" destOrd="0" presId="urn:microsoft.com/office/officeart/2005/8/layout/pList2"/>
    <dgm:cxn modelId="{BF5128AA-5690-4400-9D53-2A46EBDA3083}" type="presParOf" srcId="{4D041B20-4E0B-43A4-8344-92EAF7D97A37}" destId="{27E76D21-C50E-46D7-BA9F-6380E4A38C54}" srcOrd="1" destOrd="0" presId="urn:microsoft.com/office/officeart/2005/8/layout/pList2"/>
    <dgm:cxn modelId="{B9BA3DB1-90AE-4785-9282-4567D43DA4A9}" type="presParOf" srcId="{4D041B20-4E0B-43A4-8344-92EAF7D97A37}" destId="{D4242E8F-37C3-4695-A894-067C88FACF02}" srcOrd="2" destOrd="0" presId="urn:microsoft.com/office/officeart/2005/8/layout/pList2"/>
    <dgm:cxn modelId="{45DC1713-A40F-4EAA-94A7-66CCD3564C97}" type="presParOf" srcId="{D4242E8F-37C3-4695-A894-067C88FACF02}" destId="{5DC78827-6978-4BA6-A5FF-33ED699CB74E}" srcOrd="0" destOrd="0" presId="urn:microsoft.com/office/officeart/2005/8/layout/pList2"/>
    <dgm:cxn modelId="{3F5A6A61-A512-4283-9579-E09E7681FAD3}" type="presParOf" srcId="{D4242E8F-37C3-4695-A894-067C88FACF02}" destId="{8FDF8DCF-F2B6-4AA7-A66F-CFCF442F38A3}" srcOrd="1" destOrd="0" presId="urn:microsoft.com/office/officeart/2005/8/layout/pList2"/>
    <dgm:cxn modelId="{91EF30B5-E3EE-477E-B18A-A652D5495EFA}" type="presParOf" srcId="{D4242E8F-37C3-4695-A894-067C88FACF02}" destId="{C6EDDDA3-5D40-490C-A82F-ECB2A77A4681}" srcOrd="2" destOrd="0" presId="urn:microsoft.com/office/officeart/2005/8/layout/pList2"/>
    <dgm:cxn modelId="{FE3F1113-BB7E-4723-8FAF-36D12B232F1F}" type="presParOf" srcId="{4D041B20-4E0B-43A4-8344-92EAF7D97A37}" destId="{19283253-74B0-4F3C-AEB9-3B0E25DC4A8D}" srcOrd="3" destOrd="0" presId="urn:microsoft.com/office/officeart/2005/8/layout/pList2"/>
    <dgm:cxn modelId="{A74BD7C2-56C9-43DF-8080-D4E8C0A71CCD}" type="presParOf" srcId="{4D041B20-4E0B-43A4-8344-92EAF7D97A37}" destId="{C7513F5A-8800-4B4D-B9AC-B4544DBD51E5}" srcOrd="4" destOrd="0" presId="urn:microsoft.com/office/officeart/2005/8/layout/pList2"/>
    <dgm:cxn modelId="{3271E007-9FBA-4FC3-9765-CA6635C82D1B}" type="presParOf" srcId="{C7513F5A-8800-4B4D-B9AC-B4544DBD51E5}" destId="{EF1EDED0-962C-4898-A593-1C9EADD7DA59}" srcOrd="0" destOrd="0" presId="urn:microsoft.com/office/officeart/2005/8/layout/pList2"/>
    <dgm:cxn modelId="{5032626F-09D9-4AB9-86C3-7814023D9BC9}" type="presParOf" srcId="{C7513F5A-8800-4B4D-B9AC-B4544DBD51E5}" destId="{91B2F127-A91E-4698-9051-A65ABBF0625E}" srcOrd="1" destOrd="0" presId="urn:microsoft.com/office/officeart/2005/8/layout/pList2"/>
    <dgm:cxn modelId="{20CA7360-DE4E-491C-859B-F4A0EF4019A8}" type="presParOf" srcId="{C7513F5A-8800-4B4D-B9AC-B4544DBD51E5}" destId="{FCEAB180-9AB0-40B1-9110-62BD33826512}" srcOrd="2" destOrd="0" presId="urn:microsoft.com/office/officeart/2005/8/layout/pList2"/>
    <dgm:cxn modelId="{9FC650B6-9E19-4CA6-B9CE-D06D3A07F20B}" type="presParOf" srcId="{4D041B20-4E0B-43A4-8344-92EAF7D97A37}" destId="{ED3A3B87-68BD-4EF3-820F-9CB5982830D2}" srcOrd="5" destOrd="0" presId="urn:microsoft.com/office/officeart/2005/8/layout/pList2"/>
    <dgm:cxn modelId="{40980D4C-2159-48B4-9A52-EA7C80BE6A08}" type="presParOf" srcId="{4D041B20-4E0B-43A4-8344-92EAF7D97A37}" destId="{E30ED441-5BDB-4392-902D-C399137CACE5}" srcOrd="6" destOrd="0" presId="urn:microsoft.com/office/officeart/2005/8/layout/pList2"/>
    <dgm:cxn modelId="{EC35A3D0-8C24-4A49-8138-0D1042BB5B1B}" type="presParOf" srcId="{E30ED441-5BDB-4392-902D-C399137CACE5}" destId="{75360DD2-9D87-4C76-8575-4A8D1D83C36B}" srcOrd="0" destOrd="0" presId="urn:microsoft.com/office/officeart/2005/8/layout/pList2"/>
    <dgm:cxn modelId="{46ED973C-BE83-4A40-A45F-5C9E717F790C}" type="presParOf" srcId="{E30ED441-5BDB-4392-902D-C399137CACE5}" destId="{3E0A5728-4178-4EE7-A944-7A75F02D979A}" srcOrd="1" destOrd="0" presId="urn:microsoft.com/office/officeart/2005/8/layout/pList2"/>
    <dgm:cxn modelId="{E5CE5F43-3242-43D5-94B2-9AFA52781579}" type="presParOf" srcId="{E30ED441-5BDB-4392-902D-C399137CACE5}" destId="{B0A245A1-0ED9-46EB-9E05-6E639A350F94}" srcOrd="2" destOrd="0" presId="urn:microsoft.com/office/officeart/2005/8/layout/pList2"/>
    <dgm:cxn modelId="{25D1A24D-FA5C-4820-810E-D31F2AAE26D6}" type="presParOf" srcId="{4D041B20-4E0B-43A4-8344-92EAF7D97A37}" destId="{FA07E710-DF67-45C7-B550-9FF79B04570B}" srcOrd="7" destOrd="0" presId="urn:microsoft.com/office/officeart/2005/8/layout/pList2"/>
    <dgm:cxn modelId="{8882D8DD-09E2-4533-8FA1-E00A2DBED9EE}" type="presParOf" srcId="{4D041B20-4E0B-43A4-8344-92EAF7D97A37}" destId="{93E05CA0-58DE-4AB2-A476-BB00C77E842D}" srcOrd="8" destOrd="0" presId="urn:microsoft.com/office/officeart/2005/8/layout/pList2"/>
    <dgm:cxn modelId="{803CA6C7-DE38-40E4-8ACD-781D0B7DA9AE}" type="presParOf" srcId="{93E05CA0-58DE-4AB2-A476-BB00C77E842D}" destId="{C07A384C-9C4C-4B5A-9D0D-4A06150E8D09}" srcOrd="0" destOrd="0" presId="urn:microsoft.com/office/officeart/2005/8/layout/pList2"/>
    <dgm:cxn modelId="{F4E89B6C-0C66-4976-A570-057E2B28C6E7}" type="presParOf" srcId="{93E05CA0-58DE-4AB2-A476-BB00C77E842D}" destId="{B433F20C-A646-4AFF-BCE1-2FA02B881135}" srcOrd="1" destOrd="0" presId="urn:microsoft.com/office/officeart/2005/8/layout/pList2"/>
    <dgm:cxn modelId="{42D7D6A1-86FE-4D06-B89B-5D3F5D058A79}" type="presParOf" srcId="{93E05CA0-58DE-4AB2-A476-BB00C77E842D}" destId="{1D3DF6FB-0C81-40F8-8851-2BAD671C1C28}" srcOrd="2" destOrd="0" presId="urn:microsoft.com/office/officeart/2005/8/layout/pList2"/>
    <dgm:cxn modelId="{D3AB3DDE-1B54-4683-B816-BDFC850123AC}" type="presParOf" srcId="{4D041B20-4E0B-43A4-8344-92EAF7D97A37}" destId="{4655D1A8-D581-4229-8A08-EC78581B7ADC}" srcOrd="9" destOrd="0" presId="urn:microsoft.com/office/officeart/2005/8/layout/pList2"/>
    <dgm:cxn modelId="{8A52828D-854C-4F25-BB9D-810E8FAD6784}" type="presParOf" srcId="{4D041B20-4E0B-43A4-8344-92EAF7D97A37}" destId="{06A7104F-9311-4F65-9028-4BA98445426B}" srcOrd="10" destOrd="0" presId="urn:microsoft.com/office/officeart/2005/8/layout/pList2"/>
    <dgm:cxn modelId="{A63C89DD-CF18-4327-AFF6-EB32F18AFBDB}" type="presParOf" srcId="{06A7104F-9311-4F65-9028-4BA98445426B}" destId="{D5508E1F-170C-4825-A34C-FEFD15163E78}" srcOrd="0" destOrd="0" presId="urn:microsoft.com/office/officeart/2005/8/layout/pList2"/>
    <dgm:cxn modelId="{7EAC9DC9-8E5E-4B53-A9C4-5BF74ABD9A57}" type="presParOf" srcId="{06A7104F-9311-4F65-9028-4BA98445426B}" destId="{B3F02E05-FBF2-4413-9042-BBC887D0AC9B}" srcOrd="1" destOrd="0" presId="urn:microsoft.com/office/officeart/2005/8/layout/pList2"/>
    <dgm:cxn modelId="{A74125A4-489C-4DA0-9B0D-16ADEAB23651}" type="presParOf" srcId="{06A7104F-9311-4F65-9028-4BA98445426B}" destId="{6607A86F-A51C-4145-B501-959F31EC419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CC1D5E-FFA7-475D-91FB-FFF36C3EAC53}" type="doc">
      <dgm:prSet loTypeId="urn:microsoft.com/office/officeart/2005/8/layout/pList2" loCatId="list" qsTypeId="urn:microsoft.com/office/officeart/2005/8/quickstyle/simple1" qsCatId="simple" csTypeId="urn:microsoft.com/office/officeart/2005/8/colors/accent1_2" csCatId="accent1" phldr="1"/>
      <dgm:spPr/>
    </dgm:pt>
    <dgm:pt modelId="{33A9F982-CCC9-4589-BE8C-56F8078787AF}">
      <dgm:prSet phldrT="[Text]"/>
      <dgm:spPr/>
      <dgm:t>
        <a:bodyPr/>
        <a:lstStyle/>
        <a:p>
          <a:r>
            <a:rPr lang="en-US" dirty="0"/>
            <a:t>Early Childhood</a:t>
          </a:r>
        </a:p>
      </dgm:t>
    </dgm:pt>
    <dgm:pt modelId="{7B0B6682-4700-459B-9C55-898FCE2106D0}" type="parTrans" cxnId="{C859EB5D-1825-447F-A398-E8801748C55E}">
      <dgm:prSet/>
      <dgm:spPr/>
      <dgm:t>
        <a:bodyPr/>
        <a:lstStyle/>
        <a:p>
          <a:endParaRPr lang="en-US"/>
        </a:p>
      </dgm:t>
    </dgm:pt>
    <dgm:pt modelId="{E35945A1-1AF3-4782-B533-9989701356C7}" type="sibTrans" cxnId="{C859EB5D-1825-447F-A398-E8801748C55E}">
      <dgm:prSet/>
      <dgm:spPr/>
      <dgm:t>
        <a:bodyPr/>
        <a:lstStyle/>
        <a:p>
          <a:endParaRPr lang="en-US"/>
        </a:p>
      </dgm:t>
    </dgm:pt>
    <dgm:pt modelId="{78F32E0A-E672-40DE-9A19-1A6752291370}">
      <dgm:prSet phldrT="[Text]"/>
      <dgm:spPr/>
      <dgm:t>
        <a:bodyPr/>
        <a:lstStyle/>
        <a:p>
          <a:r>
            <a:rPr lang="en-US" dirty="0"/>
            <a:t>K12 Student</a:t>
          </a:r>
        </a:p>
      </dgm:t>
    </dgm:pt>
    <dgm:pt modelId="{3DE3A41A-F596-4377-BE57-7517CC38068C}" type="parTrans" cxnId="{2DD0A5C0-AA41-4F01-9A66-548F6E677ADE}">
      <dgm:prSet/>
      <dgm:spPr/>
      <dgm:t>
        <a:bodyPr/>
        <a:lstStyle/>
        <a:p>
          <a:endParaRPr lang="en-US"/>
        </a:p>
      </dgm:t>
    </dgm:pt>
    <dgm:pt modelId="{40B3B297-8A09-4CAF-B889-2235B5AB429D}" type="sibTrans" cxnId="{2DD0A5C0-AA41-4F01-9A66-548F6E677ADE}">
      <dgm:prSet/>
      <dgm:spPr/>
      <dgm:t>
        <a:bodyPr/>
        <a:lstStyle/>
        <a:p>
          <a:endParaRPr lang="en-US"/>
        </a:p>
      </dgm:t>
    </dgm:pt>
    <dgm:pt modelId="{6EA5A16C-358C-497F-A312-4A32A86BA1DD}">
      <dgm:prSet phldrT="[Text]"/>
      <dgm:spPr/>
      <dgm:t>
        <a:bodyPr/>
        <a:lstStyle/>
        <a:p>
          <a:r>
            <a:rPr lang="en-US" dirty="0"/>
            <a:t>Staff</a:t>
          </a:r>
        </a:p>
      </dgm:t>
    </dgm:pt>
    <dgm:pt modelId="{0DF23444-92CF-4CCF-83EE-7D9612D12321}" type="parTrans" cxnId="{C47A7A5F-4AF4-47EB-969B-90244A375346}">
      <dgm:prSet/>
      <dgm:spPr/>
      <dgm:t>
        <a:bodyPr/>
        <a:lstStyle/>
        <a:p>
          <a:endParaRPr lang="en-US"/>
        </a:p>
      </dgm:t>
    </dgm:pt>
    <dgm:pt modelId="{CF914054-5A0A-4BA6-82C0-E3729B6947D3}" type="sibTrans" cxnId="{C47A7A5F-4AF4-47EB-969B-90244A375346}">
      <dgm:prSet/>
      <dgm:spPr/>
      <dgm:t>
        <a:bodyPr/>
        <a:lstStyle/>
        <a:p>
          <a:endParaRPr lang="en-US"/>
        </a:p>
      </dgm:t>
    </dgm:pt>
    <dgm:pt modelId="{E8872DB0-4E5E-4283-A976-DE18302F8985}">
      <dgm:prSet phldrT="[Text]"/>
      <dgm:spPr/>
      <dgm:t>
        <a:bodyPr/>
        <a:lstStyle/>
        <a:p>
          <a:r>
            <a:rPr lang="en-US" dirty="0"/>
            <a:t>Workforce</a:t>
          </a:r>
        </a:p>
      </dgm:t>
    </dgm:pt>
    <dgm:pt modelId="{D27F1C56-72A6-4A18-AF72-2828CBEBEEE5}" type="parTrans" cxnId="{A8702992-1CD9-4B92-8726-D57000A23A05}">
      <dgm:prSet/>
      <dgm:spPr/>
      <dgm:t>
        <a:bodyPr/>
        <a:lstStyle/>
        <a:p>
          <a:endParaRPr lang="en-US"/>
        </a:p>
      </dgm:t>
    </dgm:pt>
    <dgm:pt modelId="{44155C8D-2ECD-4A63-8ED6-1E952E10AD81}" type="sibTrans" cxnId="{A8702992-1CD9-4B92-8726-D57000A23A05}">
      <dgm:prSet/>
      <dgm:spPr/>
      <dgm:t>
        <a:bodyPr/>
        <a:lstStyle/>
        <a:p>
          <a:endParaRPr lang="en-US"/>
        </a:p>
      </dgm:t>
    </dgm:pt>
    <dgm:pt modelId="{BA72DA75-2446-4877-B60F-7DC31D914D01}">
      <dgm:prSet phldrT="[Text]"/>
      <dgm:spPr/>
      <dgm:t>
        <a:bodyPr/>
        <a:lstStyle/>
        <a:p>
          <a:r>
            <a:rPr lang="en-US" dirty="0"/>
            <a:t>Non-Public Student</a:t>
          </a:r>
        </a:p>
      </dgm:t>
    </dgm:pt>
    <dgm:pt modelId="{DCD814C3-B015-4E84-880E-032F1CBBC23E}" type="parTrans" cxnId="{56F09744-2FF7-478A-A0FE-248C9BA49B2D}">
      <dgm:prSet/>
      <dgm:spPr/>
      <dgm:t>
        <a:bodyPr/>
        <a:lstStyle/>
        <a:p>
          <a:endParaRPr lang="en-US"/>
        </a:p>
      </dgm:t>
    </dgm:pt>
    <dgm:pt modelId="{B5C7B787-5FC3-4570-BFF6-95CBC61A5EA9}" type="sibTrans" cxnId="{56F09744-2FF7-478A-A0FE-248C9BA49B2D}">
      <dgm:prSet/>
      <dgm:spPr/>
      <dgm:t>
        <a:bodyPr/>
        <a:lstStyle/>
        <a:p>
          <a:endParaRPr lang="en-US"/>
        </a:p>
      </dgm:t>
    </dgm:pt>
    <dgm:pt modelId="{054A8673-98EC-4018-9F0F-C7019BED1957}">
      <dgm:prSet phldrT="[Text]"/>
      <dgm:spPr/>
      <dgm:t>
        <a:bodyPr/>
        <a:lstStyle/>
        <a:p>
          <a:r>
            <a:rPr lang="en-US" dirty="0"/>
            <a:t>Home-school</a:t>
          </a:r>
        </a:p>
        <a:p>
          <a:endParaRPr lang="en-US" dirty="0"/>
        </a:p>
      </dgm:t>
    </dgm:pt>
    <dgm:pt modelId="{94E4CCC9-1347-4808-BC23-95F590C9B422}" type="parTrans" cxnId="{0117D252-B017-44FA-A24C-41FED05FD663}">
      <dgm:prSet/>
      <dgm:spPr/>
      <dgm:t>
        <a:bodyPr/>
        <a:lstStyle/>
        <a:p>
          <a:endParaRPr lang="en-US"/>
        </a:p>
      </dgm:t>
    </dgm:pt>
    <dgm:pt modelId="{B7AEA358-06BC-42EF-A618-7BD89AA55629}" type="sibTrans" cxnId="{0117D252-B017-44FA-A24C-41FED05FD663}">
      <dgm:prSet/>
      <dgm:spPr/>
      <dgm:t>
        <a:bodyPr/>
        <a:lstStyle/>
        <a:p>
          <a:endParaRPr lang="en-US"/>
        </a:p>
      </dgm:t>
    </dgm:pt>
    <dgm:pt modelId="{6B842155-C249-4864-8A03-6413FE6A0357}" type="pres">
      <dgm:prSet presAssocID="{3CCC1D5E-FFA7-475D-91FB-FFF36C3EAC53}" presName="Name0" presStyleCnt="0">
        <dgm:presLayoutVars>
          <dgm:dir/>
          <dgm:resizeHandles val="exact"/>
        </dgm:presLayoutVars>
      </dgm:prSet>
      <dgm:spPr/>
    </dgm:pt>
    <dgm:pt modelId="{03A7646D-121F-420C-8E73-BAD8F48F5567}" type="pres">
      <dgm:prSet presAssocID="{3CCC1D5E-FFA7-475D-91FB-FFF36C3EAC53}" presName="bkgdShp" presStyleLbl="alignAccFollowNode1" presStyleIdx="0" presStyleCnt="1" custLinFactNeighborX="-675" custLinFactNeighborY="-545"/>
      <dgm:spPr>
        <a:solidFill>
          <a:schemeClr val="accent1">
            <a:tint val="40000"/>
            <a:hueOff val="0"/>
            <a:satOff val="0"/>
            <a:lumOff val="0"/>
            <a:alpha val="55000"/>
          </a:schemeClr>
        </a:solidFill>
      </dgm:spPr>
    </dgm:pt>
    <dgm:pt modelId="{4D041B20-4E0B-43A4-8344-92EAF7D97A37}" type="pres">
      <dgm:prSet presAssocID="{3CCC1D5E-FFA7-475D-91FB-FFF36C3EAC53}" presName="linComp" presStyleCnt="0"/>
      <dgm:spPr/>
    </dgm:pt>
    <dgm:pt modelId="{B38C6D92-FE5A-4E61-9F0D-976F17DEDA60}" type="pres">
      <dgm:prSet presAssocID="{33A9F982-CCC9-4589-BE8C-56F8078787AF}" presName="compNode" presStyleCnt="0"/>
      <dgm:spPr/>
    </dgm:pt>
    <dgm:pt modelId="{52840D87-70A9-4AEF-BDB4-6D4FEAB691DD}" type="pres">
      <dgm:prSet presAssocID="{33A9F982-CCC9-4589-BE8C-56F8078787AF}" presName="node" presStyleLbl="node1" presStyleIdx="0" presStyleCnt="6">
        <dgm:presLayoutVars>
          <dgm:bulletEnabled val="1"/>
        </dgm:presLayoutVars>
      </dgm:prSet>
      <dgm:spPr/>
      <dgm:t>
        <a:bodyPr/>
        <a:lstStyle/>
        <a:p>
          <a:endParaRPr lang="en-US"/>
        </a:p>
      </dgm:t>
    </dgm:pt>
    <dgm:pt modelId="{E6716B75-66C9-4FBD-A59A-A1BDC9368726}" type="pres">
      <dgm:prSet presAssocID="{33A9F982-CCC9-4589-BE8C-56F8078787AF}" presName="invisiNode" presStyleLbl="node1" presStyleIdx="0" presStyleCnt="6"/>
      <dgm:spPr/>
    </dgm:pt>
    <dgm:pt modelId="{2141266E-1703-4935-9EF9-182B6F847469}" type="pres">
      <dgm:prSet presAssocID="{33A9F982-CCC9-4589-BE8C-56F8078787AF}"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5000" b="-5000"/>
          </a:stretch>
        </a:blipFill>
      </dgm:spPr>
      <dgm:extLst>
        <a:ext uri="{E40237B7-FDA0-4F09-8148-C483321AD2D9}">
          <dgm14:cNvPr xmlns:dgm14="http://schemas.microsoft.com/office/drawing/2010/diagram" id="0" name="" descr="Baby crawling with solid fill"/>
        </a:ext>
      </dgm:extLst>
    </dgm:pt>
    <dgm:pt modelId="{27E76D21-C50E-46D7-BA9F-6380E4A38C54}" type="pres">
      <dgm:prSet presAssocID="{E35945A1-1AF3-4782-B533-9989701356C7}" presName="sibTrans" presStyleLbl="sibTrans2D1" presStyleIdx="0" presStyleCnt="0"/>
      <dgm:spPr/>
      <dgm:t>
        <a:bodyPr/>
        <a:lstStyle/>
        <a:p>
          <a:endParaRPr lang="en-US"/>
        </a:p>
      </dgm:t>
    </dgm:pt>
    <dgm:pt modelId="{D4242E8F-37C3-4695-A894-067C88FACF02}" type="pres">
      <dgm:prSet presAssocID="{78F32E0A-E672-40DE-9A19-1A6752291370}" presName="compNode" presStyleCnt="0"/>
      <dgm:spPr/>
    </dgm:pt>
    <dgm:pt modelId="{5DC78827-6978-4BA6-A5FF-33ED699CB74E}" type="pres">
      <dgm:prSet presAssocID="{78F32E0A-E672-40DE-9A19-1A6752291370}" presName="node" presStyleLbl="node1" presStyleIdx="1" presStyleCnt="6">
        <dgm:presLayoutVars>
          <dgm:bulletEnabled val="1"/>
        </dgm:presLayoutVars>
      </dgm:prSet>
      <dgm:spPr/>
      <dgm:t>
        <a:bodyPr/>
        <a:lstStyle/>
        <a:p>
          <a:endParaRPr lang="en-US"/>
        </a:p>
      </dgm:t>
    </dgm:pt>
    <dgm:pt modelId="{8FDF8DCF-F2B6-4AA7-A66F-CFCF442F38A3}" type="pres">
      <dgm:prSet presAssocID="{78F32E0A-E672-40DE-9A19-1A6752291370}" presName="invisiNode" presStyleLbl="node1" presStyleIdx="1" presStyleCnt="6"/>
      <dgm:spPr/>
    </dgm:pt>
    <dgm:pt modelId="{C6EDDDA3-5D40-490C-A82F-ECB2A77A4681}" type="pres">
      <dgm:prSet presAssocID="{78F32E0A-E672-40DE-9A19-1A6752291370}" presName="imagNode"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5000" b="-5000"/>
          </a:stretch>
        </a:blipFill>
      </dgm:spPr>
      <dgm:extLst>
        <a:ext uri="{E40237B7-FDA0-4F09-8148-C483321AD2D9}">
          <dgm14:cNvPr xmlns:dgm14="http://schemas.microsoft.com/office/drawing/2010/diagram" id="0" name="" descr="School boy with solid fill"/>
        </a:ext>
      </dgm:extLst>
    </dgm:pt>
    <dgm:pt modelId="{19283253-74B0-4F3C-AEB9-3B0E25DC4A8D}" type="pres">
      <dgm:prSet presAssocID="{40B3B297-8A09-4CAF-B889-2235B5AB429D}" presName="sibTrans" presStyleLbl="sibTrans2D1" presStyleIdx="0" presStyleCnt="0"/>
      <dgm:spPr/>
      <dgm:t>
        <a:bodyPr/>
        <a:lstStyle/>
        <a:p>
          <a:endParaRPr lang="en-US"/>
        </a:p>
      </dgm:t>
    </dgm:pt>
    <dgm:pt modelId="{C7513F5A-8800-4B4D-B9AC-B4544DBD51E5}" type="pres">
      <dgm:prSet presAssocID="{6EA5A16C-358C-497F-A312-4A32A86BA1DD}" presName="compNode" presStyleCnt="0"/>
      <dgm:spPr/>
    </dgm:pt>
    <dgm:pt modelId="{EF1EDED0-962C-4898-A593-1C9EADD7DA59}" type="pres">
      <dgm:prSet presAssocID="{6EA5A16C-358C-497F-A312-4A32A86BA1DD}" presName="node" presStyleLbl="node1" presStyleIdx="2" presStyleCnt="6">
        <dgm:presLayoutVars>
          <dgm:bulletEnabled val="1"/>
        </dgm:presLayoutVars>
      </dgm:prSet>
      <dgm:spPr/>
      <dgm:t>
        <a:bodyPr/>
        <a:lstStyle/>
        <a:p>
          <a:endParaRPr lang="en-US"/>
        </a:p>
      </dgm:t>
    </dgm:pt>
    <dgm:pt modelId="{91B2F127-A91E-4698-9051-A65ABBF0625E}" type="pres">
      <dgm:prSet presAssocID="{6EA5A16C-358C-497F-A312-4A32A86BA1DD}" presName="invisiNode" presStyleLbl="node1" presStyleIdx="2" presStyleCnt="6"/>
      <dgm:spPr/>
    </dgm:pt>
    <dgm:pt modelId="{FCEAB180-9AB0-40B1-9110-62BD33826512}" type="pres">
      <dgm:prSet presAssocID="{6EA5A16C-358C-497F-A312-4A32A86BA1DD}" presName="imagNode"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5000" b="-5000"/>
          </a:stretch>
        </a:blipFill>
      </dgm:spPr>
      <dgm:extLst>
        <a:ext uri="{E40237B7-FDA0-4F09-8148-C483321AD2D9}">
          <dgm14:cNvPr xmlns:dgm14="http://schemas.microsoft.com/office/drawing/2010/diagram" id="0" name="" descr="Classroom with solid fill"/>
        </a:ext>
      </dgm:extLst>
    </dgm:pt>
    <dgm:pt modelId="{ED3A3B87-68BD-4EF3-820F-9CB5982830D2}" type="pres">
      <dgm:prSet presAssocID="{CF914054-5A0A-4BA6-82C0-E3729B6947D3}" presName="sibTrans" presStyleLbl="sibTrans2D1" presStyleIdx="0" presStyleCnt="0"/>
      <dgm:spPr/>
      <dgm:t>
        <a:bodyPr/>
        <a:lstStyle/>
        <a:p>
          <a:endParaRPr lang="en-US"/>
        </a:p>
      </dgm:t>
    </dgm:pt>
    <dgm:pt modelId="{E30ED441-5BDB-4392-902D-C399137CACE5}" type="pres">
      <dgm:prSet presAssocID="{E8872DB0-4E5E-4283-A976-DE18302F8985}" presName="compNode" presStyleCnt="0"/>
      <dgm:spPr/>
    </dgm:pt>
    <dgm:pt modelId="{75360DD2-9D87-4C76-8575-4A8D1D83C36B}" type="pres">
      <dgm:prSet presAssocID="{E8872DB0-4E5E-4283-A976-DE18302F8985}" presName="node" presStyleLbl="node1" presStyleIdx="3" presStyleCnt="6">
        <dgm:presLayoutVars>
          <dgm:bulletEnabled val="1"/>
        </dgm:presLayoutVars>
      </dgm:prSet>
      <dgm:spPr/>
      <dgm:t>
        <a:bodyPr/>
        <a:lstStyle/>
        <a:p>
          <a:endParaRPr lang="en-US"/>
        </a:p>
      </dgm:t>
    </dgm:pt>
    <dgm:pt modelId="{3E0A5728-4178-4EE7-A944-7A75F02D979A}" type="pres">
      <dgm:prSet presAssocID="{E8872DB0-4E5E-4283-A976-DE18302F8985}" presName="invisiNode" presStyleLbl="node1" presStyleIdx="3" presStyleCnt="6"/>
      <dgm:spPr/>
    </dgm:pt>
    <dgm:pt modelId="{B0A245A1-0ED9-46EB-9E05-6E639A350F94}" type="pres">
      <dgm:prSet presAssocID="{E8872DB0-4E5E-4283-A976-DE18302F8985}" presName="imagNode"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5000" b="-5000"/>
          </a:stretch>
        </a:blipFill>
      </dgm:spPr>
      <dgm:extLst>
        <a:ext uri="{E40237B7-FDA0-4F09-8148-C483321AD2D9}">
          <dgm14:cNvPr xmlns:dgm14="http://schemas.microsoft.com/office/drawing/2010/diagram" id="0" name="" descr="Briefcase outline"/>
        </a:ext>
      </dgm:extLst>
    </dgm:pt>
    <dgm:pt modelId="{FA07E710-DF67-45C7-B550-9FF79B04570B}" type="pres">
      <dgm:prSet presAssocID="{44155C8D-2ECD-4A63-8ED6-1E952E10AD81}" presName="sibTrans" presStyleLbl="sibTrans2D1" presStyleIdx="0" presStyleCnt="0"/>
      <dgm:spPr/>
      <dgm:t>
        <a:bodyPr/>
        <a:lstStyle/>
        <a:p>
          <a:endParaRPr lang="en-US"/>
        </a:p>
      </dgm:t>
    </dgm:pt>
    <dgm:pt modelId="{93E05CA0-58DE-4AB2-A476-BB00C77E842D}" type="pres">
      <dgm:prSet presAssocID="{BA72DA75-2446-4877-B60F-7DC31D914D01}" presName="compNode" presStyleCnt="0"/>
      <dgm:spPr/>
    </dgm:pt>
    <dgm:pt modelId="{C07A384C-9C4C-4B5A-9D0D-4A06150E8D09}" type="pres">
      <dgm:prSet presAssocID="{BA72DA75-2446-4877-B60F-7DC31D914D01}" presName="node" presStyleLbl="node1" presStyleIdx="4" presStyleCnt="6">
        <dgm:presLayoutVars>
          <dgm:bulletEnabled val="1"/>
        </dgm:presLayoutVars>
      </dgm:prSet>
      <dgm:spPr/>
      <dgm:t>
        <a:bodyPr/>
        <a:lstStyle/>
        <a:p>
          <a:endParaRPr lang="en-US"/>
        </a:p>
      </dgm:t>
    </dgm:pt>
    <dgm:pt modelId="{B433F20C-A646-4AFF-BCE1-2FA02B881135}" type="pres">
      <dgm:prSet presAssocID="{BA72DA75-2446-4877-B60F-7DC31D914D01}" presName="invisiNode" presStyleLbl="node1" presStyleIdx="4" presStyleCnt="6"/>
      <dgm:spPr/>
    </dgm:pt>
    <dgm:pt modelId="{1D3DF6FB-0C81-40F8-8851-2BAD671C1C28}" type="pres">
      <dgm:prSet presAssocID="{BA72DA75-2446-4877-B60F-7DC31D914D01}" presName="imagNode"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5000" b="-5000"/>
          </a:stretch>
        </a:blipFill>
      </dgm:spPr>
      <dgm:extLst>
        <a:ext uri="{E40237B7-FDA0-4F09-8148-C483321AD2D9}">
          <dgm14:cNvPr xmlns:dgm14="http://schemas.microsoft.com/office/drawing/2010/diagram" id="0" name="" descr="Ringer with solid fill"/>
        </a:ext>
      </dgm:extLst>
    </dgm:pt>
    <dgm:pt modelId="{4655D1A8-D581-4229-8A08-EC78581B7ADC}" type="pres">
      <dgm:prSet presAssocID="{B5C7B787-5FC3-4570-BFF6-95CBC61A5EA9}" presName="sibTrans" presStyleLbl="sibTrans2D1" presStyleIdx="0" presStyleCnt="0"/>
      <dgm:spPr/>
      <dgm:t>
        <a:bodyPr/>
        <a:lstStyle/>
        <a:p>
          <a:endParaRPr lang="en-US"/>
        </a:p>
      </dgm:t>
    </dgm:pt>
    <dgm:pt modelId="{06A7104F-9311-4F65-9028-4BA98445426B}" type="pres">
      <dgm:prSet presAssocID="{054A8673-98EC-4018-9F0F-C7019BED1957}" presName="compNode" presStyleCnt="0"/>
      <dgm:spPr/>
    </dgm:pt>
    <dgm:pt modelId="{D5508E1F-170C-4825-A34C-FEFD15163E78}" type="pres">
      <dgm:prSet presAssocID="{054A8673-98EC-4018-9F0F-C7019BED1957}" presName="node" presStyleLbl="node1" presStyleIdx="5" presStyleCnt="6">
        <dgm:presLayoutVars>
          <dgm:bulletEnabled val="1"/>
        </dgm:presLayoutVars>
      </dgm:prSet>
      <dgm:spPr/>
      <dgm:t>
        <a:bodyPr/>
        <a:lstStyle/>
        <a:p>
          <a:endParaRPr lang="en-US"/>
        </a:p>
      </dgm:t>
    </dgm:pt>
    <dgm:pt modelId="{B3F02E05-FBF2-4413-9042-BBC887D0AC9B}" type="pres">
      <dgm:prSet presAssocID="{054A8673-98EC-4018-9F0F-C7019BED1957}" presName="invisiNode" presStyleLbl="node1" presStyleIdx="5" presStyleCnt="6"/>
      <dgm:spPr/>
    </dgm:pt>
    <dgm:pt modelId="{6607A86F-A51C-4145-B501-959F31EC4196}" type="pres">
      <dgm:prSet presAssocID="{054A8673-98EC-4018-9F0F-C7019BED1957}" presName="imagNode"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t="-5000" b="-5000"/>
          </a:stretch>
        </a:blipFill>
      </dgm:spPr>
      <dgm:extLst>
        <a:ext uri="{E40237B7-FDA0-4F09-8148-C483321AD2D9}">
          <dgm14:cNvPr xmlns:dgm14="http://schemas.microsoft.com/office/drawing/2010/diagram" id="0" name="" descr="House outline"/>
        </a:ext>
      </dgm:extLst>
    </dgm:pt>
  </dgm:ptLst>
  <dgm:cxnLst>
    <dgm:cxn modelId="{0117D252-B017-44FA-A24C-41FED05FD663}" srcId="{3CCC1D5E-FFA7-475D-91FB-FFF36C3EAC53}" destId="{054A8673-98EC-4018-9F0F-C7019BED1957}" srcOrd="5" destOrd="0" parTransId="{94E4CCC9-1347-4808-BC23-95F590C9B422}" sibTransId="{B7AEA358-06BC-42EF-A618-7BD89AA55629}"/>
    <dgm:cxn modelId="{BFA580B9-00C0-47A4-8EA9-029C01E4CE12}" type="presOf" srcId="{44155C8D-2ECD-4A63-8ED6-1E952E10AD81}" destId="{FA07E710-DF67-45C7-B550-9FF79B04570B}" srcOrd="0" destOrd="0" presId="urn:microsoft.com/office/officeart/2005/8/layout/pList2"/>
    <dgm:cxn modelId="{2DD0A5C0-AA41-4F01-9A66-548F6E677ADE}" srcId="{3CCC1D5E-FFA7-475D-91FB-FFF36C3EAC53}" destId="{78F32E0A-E672-40DE-9A19-1A6752291370}" srcOrd="1" destOrd="0" parTransId="{3DE3A41A-F596-4377-BE57-7517CC38068C}" sibTransId="{40B3B297-8A09-4CAF-B889-2235B5AB429D}"/>
    <dgm:cxn modelId="{B55B4913-E44D-4A48-86F6-0B06B4EAEAF8}" type="presOf" srcId="{E8872DB0-4E5E-4283-A976-DE18302F8985}" destId="{75360DD2-9D87-4C76-8575-4A8D1D83C36B}" srcOrd="0" destOrd="0" presId="urn:microsoft.com/office/officeart/2005/8/layout/pList2"/>
    <dgm:cxn modelId="{693C4A50-A2F4-45C7-95DA-C9ACD30ADA8F}" type="presOf" srcId="{054A8673-98EC-4018-9F0F-C7019BED1957}" destId="{D5508E1F-170C-4825-A34C-FEFD15163E78}" srcOrd="0" destOrd="0" presId="urn:microsoft.com/office/officeart/2005/8/layout/pList2"/>
    <dgm:cxn modelId="{A94CC83F-502C-4D85-B055-851DE52D511C}" type="presOf" srcId="{6EA5A16C-358C-497F-A312-4A32A86BA1DD}" destId="{EF1EDED0-962C-4898-A593-1C9EADD7DA59}" srcOrd="0" destOrd="0" presId="urn:microsoft.com/office/officeart/2005/8/layout/pList2"/>
    <dgm:cxn modelId="{77AF671B-04F0-40A1-9E37-7793635A6C54}" type="presOf" srcId="{78F32E0A-E672-40DE-9A19-1A6752291370}" destId="{5DC78827-6978-4BA6-A5FF-33ED699CB74E}" srcOrd="0" destOrd="0" presId="urn:microsoft.com/office/officeart/2005/8/layout/pList2"/>
    <dgm:cxn modelId="{CC7EC2D2-9613-4A04-AC3E-77C31F8A4CD6}" type="presOf" srcId="{3CCC1D5E-FFA7-475D-91FB-FFF36C3EAC53}" destId="{6B842155-C249-4864-8A03-6413FE6A0357}" srcOrd="0" destOrd="0" presId="urn:microsoft.com/office/officeart/2005/8/layout/pList2"/>
    <dgm:cxn modelId="{C47A7A5F-4AF4-47EB-969B-90244A375346}" srcId="{3CCC1D5E-FFA7-475D-91FB-FFF36C3EAC53}" destId="{6EA5A16C-358C-497F-A312-4A32A86BA1DD}" srcOrd="2" destOrd="0" parTransId="{0DF23444-92CF-4CCF-83EE-7D9612D12321}" sibTransId="{CF914054-5A0A-4BA6-82C0-E3729B6947D3}"/>
    <dgm:cxn modelId="{A3C18227-A94B-4BC1-ACE2-41DD9AA1A244}" type="presOf" srcId="{33A9F982-CCC9-4589-BE8C-56F8078787AF}" destId="{52840D87-70A9-4AEF-BDB4-6D4FEAB691DD}" srcOrd="0" destOrd="0" presId="urn:microsoft.com/office/officeart/2005/8/layout/pList2"/>
    <dgm:cxn modelId="{5158F2E8-DA94-4902-B489-B809E9C94F3C}" type="presOf" srcId="{B5C7B787-5FC3-4570-BFF6-95CBC61A5EA9}" destId="{4655D1A8-D581-4229-8A08-EC78581B7ADC}" srcOrd="0" destOrd="0" presId="urn:microsoft.com/office/officeart/2005/8/layout/pList2"/>
    <dgm:cxn modelId="{C859EB5D-1825-447F-A398-E8801748C55E}" srcId="{3CCC1D5E-FFA7-475D-91FB-FFF36C3EAC53}" destId="{33A9F982-CCC9-4589-BE8C-56F8078787AF}" srcOrd="0" destOrd="0" parTransId="{7B0B6682-4700-459B-9C55-898FCE2106D0}" sibTransId="{E35945A1-1AF3-4782-B533-9989701356C7}"/>
    <dgm:cxn modelId="{56F09744-2FF7-478A-A0FE-248C9BA49B2D}" srcId="{3CCC1D5E-FFA7-475D-91FB-FFF36C3EAC53}" destId="{BA72DA75-2446-4877-B60F-7DC31D914D01}" srcOrd="4" destOrd="0" parTransId="{DCD814C3-B015-4E84-880E-032F1CBBC23E}" sibTransId="{B5C7B787-5FC3-4570-BFF6-95CBC61A5EA9}"/>
    <dgm:cxn modelId="{65A4F664-9F64-4836-BDEE-E8E973A9C35C}" type="presOf" srcId="{BA72DA75-2446-4877-B60F-7DC31D914D01}" destId="{C07A384C-9C4C-4B5A-9D0D-4A06150E8D09}" srcOrd="0" destOrd="0" presId="urn:microsoft.com/office/officeart/2005/8/layout/pList2"/>
    <dgm:cxn modelId="{B2536536-D2C5-4B58-90C3-A4ABAB565067}" type="presOf" srcId="{E35945A1-1AF3-4782-B533-9989701356C7}" destId="{27E76D21-C50E-46D7-BA9F-6380E4A38C54}" srcOrd="0" destOrd="0" presId="urn:microsoft.com/office/officeart/2005/8/layout/pList2"/>
    <dgm:cxn modelId="{A8702992-1CD9-4B92-8726-D57000A23A05}" srcId="{3CCC1D5E-FFA7-475D-91FB-FFF36C3EAC53}" destId="{E8872DB0-4E5E-4283-A976-DE18302F8985}" srcOrd="3" destOrd="0" parTransId="{D27F1C56-72A6-4A18-AF72-2828CBEBEEE5}" sibTransId="{44155C8D-2ECD-4A63-8ED6-1E952E10AD81}"/>
    <dgm:cxn modelId="{A014DB32-8D90-4204-A17D-E32E83D0B7A2}" type="presOf" srcId="{40B3B297-8A09-4CAF-B889-2235B5AB429D}" destId="{19283253-74B0-4F3C-AEB9-3B0E25DC4A8D}" srcOrd="0" destOrd="0" presId="urn:microsoft.com/office/officeart/2005/8/layout/pList2"/>
    <dgm:cxn modelId="{24DC41CE-9378-4230-9881-B21A2D2AF78D}" type="presOf" srcId="{CF914054-5A0A-4BA6-82C0-E3729B6947D3}" destId="{ED3A3B87-68BD-4EF3-820F-9CB5982830D2}" srcOrd="0" destOrd="0" presId="urn:microsoft.com/office/officeart/2005/8/layout/pList2"/>
    <dgm:cxn modelId="{70CABBD9-6E01-4CAC-8A8A-6C6395600C85}" type="presParOf" srcId="{6B842155-C249-4864-8A03-6413FE6A0357}" destId="{03A7646D-121F-420C-8E73-BAD8F48F5567}" srcOrd="0" destOrd="0" presId="urn:microsoft.com/office/officeart/2005/8/layout/pList2"/>
    <dgm:cxn modelId="{E5E1C2AC-E1F5-4B3D-81B2-F94F037A68A4}" type="presParOf" srcId="{6B842155-C249-4864-8A03-6413FE6A0357}" destId="{4D041B20-4E0B-43A4-8344-92EAF7D97A37}" srcOrd="1" destOrd="0" presId="urn:microsoft.com/office/officeart/2005/8/layout/pList2"/>
    <dgm:cxn modelId="{DBA7F6F1-FB0C-4097-AA03-679222A2628F}" type="presParOf" srcId="{4D041B20-4E0B-43A4-8344-92EAF7D97A37}" destId="{B38C6D92-FE5A-4E61-9F0D-976F17DEDA60}" srcOrd="0" destOrd="0" presId="urn:microsoft.com/office/officeart/2005/8/layout/pList2"/>
    <dgm:cxn modelId="{85088AD0-6CA9-4D96-9399-F477C1C9CBA4}" type="presParOf" srcId="{B38C6D92-FE5A-4E61-9F0D-976F17DEDA60}" destId="{52840D87-70A9-4AEF-BDB4-6D4FEAB691DD}" srcOrd="0" destOrd="0" presId="urn:microsoft.com/office/officeart/2005/8/layout/pList2"/>
    <dgm:cxn modelId="{C66C8D82-484E-4022-A094-DC1B5F58B88E}" type="presParOf" srcId="{B38C6D92-FE5A-4E61-9F0D-976F17DEDA60}" destId="{E6716B75-66C9-4FBD-A59A-A1BDC9368726}" srcOrd="1" destOrd="0" presId="urn:microsoft.com/office/officeart/2005/8/layout/pList2"/>
    <dgm:cxn modelId="{442E34BB-7DA5-42CE-80B1-EFC4F9C04AC8}" type="presParOf" srcId="{B38C6D92-FE5A-4E61-9F0D-976F17DEDA60}" destId="{2141266E-1703-4935-9EF9-182B6F847469}" srcOrd="2" destOrd="0" presId="urn:microsoft.com/office/officeart/2005/8/layout/pList2"/>
    <dgm:cxn modelId="{BF5128AA-5690-4400-9D53-2A46EBDA3083}" type="presParOf" srcId="{4D041B20-4E0B-43A4-8344-92EAF7D97A37}" destId="{27E76D21-C50E-46D7-BA9F-6380E4A38C54}" srcOrd="1" destOrd="0" presId="urn:microsoft.com/office/officeart/2005/8/layout/pList2"/>
    <dgm:cxn modelId="{B9BA3DB1-90AE-4785-9282-4567D43DA4A9}" type="presParOf" srcId="{4D041B20-4E0B-43A4-8344-92EAF7D97A37}" destId="{D4242E8F-37C3-4695-A894-067C88FACF02}" srcOrd="2" destOrd="0" presId="urn:microsoft.com/office/officeart/2005/8/layout/pList2"/>
    <dgm:cxn modelId="{45DC1713-A40F-4EAA-94A7-66CCD3564C97}" type="presParOf" srcId="{D4242E8F-37C3-4695-A894-067C88FACF02}" destId="{5DC78827-6978-4BA6-A5FF-33ED699CB74E}" srcOrd="0" destOrd="0" presId="urn:microsoft.com/office/officeart/2005/8/layout/pList2"/>
    <dgm:cxn modelId="{3F5A6A61-A512-4283-9579-E09E7681FAD3}" type="presParOf" srcId="{D4242E8F-37C3-4695-A894-067C88FACF02}" destId="{8FDF8DCF-F2B6-4AA7-A66F-CFCF442F38A3}" srcOrd="1" destOrd="0" presId="urn:microsoft.com/office/officeart/2005/8/layout/pList2"/>
    <dgm:cxn modelId="{91EF30B5-E3EE-477E-B18A-A652D5495EFA}" type="presParOf" srcId="{D4242E8F-37C3-4695-A894-067C88FACF02}" destId="{C6EDDDA3-5D40-490C-A82F-ECB2A77A4681}" srcOrd="2" destOrd="0" presId="urn:microsoft.com/office/officeart/2005/8/layout/pList2"/>
    <dgm:cxn modelId="{FE3F1113-BB7E-4723-8FAF-36D12B232F1F}" type="presParOf" srcId="{4D041B20-4E0B-43A4-8344-92EAF7D97A37}" destId="{19283253-74B0-4F3C-AEB9-3B0E25DC4A8D}" srcOrd="3" destOrd="0" presId="urn:microsoft.com/office/officeart/2005/8/layout/pList2"/>
    <dgm:cxn modelId="{A74BD7C2-56C9-43DF-8080-D4E8C0A71CCD}" type="presParOf" srcId="{4D041B20-4E0B-43A4-8344-92EAF7D97A37}" destId="{C7513F5A-8800-4B4D-B9AC-B4544DBD51E5}" srcOrd="4" destOrd="0" presId="urn:microsoft.com/office/officeart/2005/8/layout/pList2"/>
    <dgm:cxn modelId="{3271E007-9FBA-4FC3-9765-CA6635C82D1B}" type="presParOf" srcId="{C7513F5A-8800-4B4D-B9AC-B4544DBD51E5}" destId="{EF1EDED0-962C-4898-A593-1C9EADD7DA59}" srcOrd="0" destOrd="0" presId="urn:microsoft.com/office/officeart/2005/8/layout/pList2"/>
    <dgm:cxn modelId="{5032626F-09D9-4AB9-86C3-7814023D9BC9}" type="presParOf" srcId="{C7513F5A-8800-4B4D-B9AC-B4544DBD51E5}" destId="{91B2F127-A91E-4698-9051-A65ABBF0625E}" srcOrd="1" destOrd="0" presId="urn:microsoft.com/office/officeart/2005/8/layout/pList2"/>
    <dgm:cxn modelId="{20CA7360-DE4E-491C-859B-F4A0EF4019A8}" type="presParOf" srcId="{C7513F5A-8800-4B4D-B9AC-B4544DBD51E5}" destId="{FCEAB180-9AB0-40B1-9110-62BD33826512}" srcOrd="2" destOrd="0" presId="urn:microsoft.com/office/officeart/2005/8/layout/pList2"/>
    <dgm:cxn modelId="{9FC650B6-9E19-4CA6-B9CE-D06D3A07F20B}" type="presParOf" srcId="{4D041B20-4E0B-43A4-8344-92EAF7D97A37}" destId="{ED3A3B87-68BD-4EF3-820F-9CB5982830D2}" srcOrd="5" destOrd="0" presId="urn:microsoft.com/office/officeart/2005/8/layout/pList2"/>
    <dgm:cxn modelId="{40980D4C-2159-48B4-9A52-EA7C80BE6A08}" type="presParOf" srcId="{4D041B20-4E0B-43A4-8344-92EAF7D97A37}" destId="{E30ED441-5BDB-4392-902D-C399137CACE5}" srcOrd="6" destOrd="0" presId="urn:microsoft.com/office/officeart/2005/8/layout/pList2"/>
    <dgm:cxn modelId="{EC35A3D0-8C24-4A49-8138-0D1042BB5B1B}" type="presParOf" srcId="{E30ED441-5BDB-4392-902D-C399137CACE5}" destId="{75360DD2-9D87-4C76-8575-4A8D1D83C36B}" srcOrd="0" destOrd="0" presId="urn:microsoft.com/office/officeart/2005/8/layout/pList2"/>
    <dgm:cxn modelId="{46ED973C-BE83-4A40-A45F-5C9E717F790C}" type="presParOf" srcId="{E30ED441-5BDB-4392-902D-C399137CACE5}" destId="{3E0A5728-4178-4EE7-A944-7A75F02D979A}" srcOrd="1" destOrd="0" presId="urn:microsoft.com/office/officeart/2005/8/layout/pList2"/>
    <dgm:cxn modelId="{E5CE5F43-3242-43D5-94B2-9AFA52781579}" type="presParOf" srcId="{E30ED441-5BDB-4392-902D-C399137CACE5}" destId="{B0A245A1-0ED9-46EB-9E05-6E639A350F94}" srcOrd="2" destOrd="0" presId="urn:microsoft.com/office/officeart/2005/8/layout/pList2"/>
    <dgm:cxn modelId="{25D1A24D-FA5C-4820-810E-D31F2AAE26D6}" type="presParOf" srcId="{4D041B20-4E0B-43A4-8344-92EAF7D97A37}" destId="{FA07E710-DF67-45C7-B550-9FF79B04570B}" srcOrd="7" destOrd="0" presId="urn:microsoft.com/office/officeart/2005/8/layout/pList2"/>
    <dgm:cxn modelId="{8882D8DD-09E2-4533-8FA1-E00A2DBED9EE}" type="presParOf" srcId="{4D041B20-4E0B-43A4-8344-92EAF7D97A37}" destId="{93E05CA0-58DE-4AB2-A476-BB00C77E842D}" srcOrd="8" destOrd="0" presId="urn:microsoft.com/office/officeart/2005/8/layout/pList2"/>
    <dgm:cxn modelId="{803CA6C7-DE38-40E4-8ACD-781D0B7DA9AE}" type="presParOf" srcId="{93E05CA0-58DE-4AB2-A476-BB00C77E842D}" destId="{C07A384C-9C4C-4B5A-9D0D-4A06150E8D09}" srcOrd="0" destOrd="0" presId="urn:microsoft.com/office/officeart/2005/8/layout/pList2"/>
    <dgm:cxn modelId="{F4E89B6C-0C66-4976-A570-057E2B28C6E7}" type="presParOf" srcId="{93E05CA0-58DE-4AB2-A476-BB00C77E842D}" destId="{B433F20C-A646-4AFF-BCE1-2FA02B881135}" srcOrd="1" destOrd="0" presId="urn:microsoft.com/office/officeart/2005/8/layout/pList2"/>
    <dgm:cxn modelId="{42D7D6A1-86FE-4D06-B89B-5D3F5D058A79}" type="presParOf" srcId="{93E05CA0-58DE-4AB2-A476-BB00C77E842D}" destId="{1D3DF6FB-0C81-40F8-8851-2BAD671C1C28}" srcOrd="2" destOrd="0" presId="urn:microsoft.com/office/officeart/2005/8/layout/pList2"/>
    <dgm:cxn modelId="{D3AB3DDE-1B54-4683-B816-BDFC850123AC}" type="presParOf" srcId="{4D041B20-4E0B-43A4-8344-92EAF7D97A37}" destId="{4655D1A8-D581-4229-8A08-EC78581B7ADC}" srcOrd="9" destOrd="0" presId="urn:microsoft.com/office/officeart/2005/8/layout/pList2"/>
    <dgm:cxn modelId="{8A52828D-854C-4F25-BB9D-810E8FAD6784}" type="presParOf" srcId="{4D041B20-4E0B-43A4-8344-92EAF7D97A37}" destId="{06A7104F-9311-4F65-9028-4BA98445426B}" srcOrd="10" destOrd="0" presId="urn:microsoft.com/office/officeart/2005/8/layout/pList2"/>
    <dgm:cxn modelId="{A63C89DD-CF18-4327-AFF6-EB32F18AFBDB}" type="presParOf" srcId="{06A7104F-9311-4F65-9028-4BA98445426B}" destId="{D5508E1F-170C-4825-A34C-FEFD15163E78}" srcOrd="0" destOrd="0" presId="urn:microsoft.com/office/officeart/2005/8/layout/pList2"/>
    <dgm:cxn modelId="{7EAC9DC9-8E5E-4B53-A9C4-5BF74ABD9A57}" type="presParOf" srcId="{06A7104F-9311-4F65-9028-4BA98445426B}" destId="{B3F02E05-FBF2-4413-9042-BBC887D0AC9B}" srcOrd="1" destOrd="0" presId="urn:microsoft.com/office/officeart/2005/8/layout/pList2"/>
    <dgm:cxn modelId="{A74125A4-489C-4DA0-9B0D-16ADEAB23651}" type="presParOf" srcId="{06A7104F-9311-4F65-9028-4BA98445426B}" destId="{6607A86F-A51C-4145-B501-959F31EC4196}"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17244-FEFB-40B3-8FC7-34BAAFA762ED}">
      <dsp:nvSpPr>
        <dsp:cNvPr id="0" name=""/>
        <dsp:cNvSpPr/>
      </dsp:nvSpPr>
      <dsp:spPr>
        <a:xfrm>
          <a:off x="1359" y="1722922"/>
          <a:ext cx="2815386" cy="112615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n-US" sz="2100" kern="1200" dirty="0"/>
            <a:t>Louisiana Secure ID End User</a:t>
          </a:r>
        </a:p>
      </dsp:txBody>
      <dsp:txXfrm>
        <a:off x="1359" y="1722922"/>
        <a:ext cx="2533848" cy="1126154"/>
      </dsp:txXfrm>
    </dsp:sp>
    <dsp:sp modelId="{ACB2D731-32A2-44E4-BE08-A33C53F9984A}">
      <dsp:nvSpPr>
        <dsp:cNvPr id="0" name=""/>
        <dsp:cNvSpPr/>
      </dsp:nvSpPr>
      <dsp:spPr>
        <a:xfrm>
          <a:off x="2253668" y="1722922"/>
          <a:ext cx="3934699" cy="112615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kern="1200" dirty="0"/>
            <a:t>Louisiana SecureID Designated Support Contact (2)</a:t>
          </a:r>
        </a:p>
      </dsp:txBody>
      <dsp:txXfrm>
        <a:off x="2816745" y="1722922"/>
        <a:ext cx="2808545" cy="1126154"/>
      </dsp:txXfrm>
    </dsp:sp>
    <dsp:sp modelId="{E13ED32E-1943-4E63-B06A-5590D090E386}">
      <dsp:nvSpPr>
        <dsp:cNvPr id="0" name=""/>
        <dsp:cNvSpPr/>
      </dsp:nvSpPr>
      <dsp:spPr>
        <a:xfrm>
          <a:off x="5625290" y="1722922"/>
          <a:ext cx="2815386" cy="1126154"/>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kern="1200" dirty="0"/>
            <a:t>eScholar Support</a:t>
          </a:r>
        </a:p>
      </dsp:txBody>
      <dsp:txXfrm>
        <a:off x="6188367" y="1722922"/>
        <a:ext cx="1689232" cy="1126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17244-FEFB-40B3-8FC7-34BAAFA762ED}">
      <dsp:nvSpPr>
        <dsp:cNvPr id="0" name=""/>
        <dsp:cNvSpPr/>
      </dsp:nvSpPr>
      <dsp:spPr>
        <a:xfrm>
          <a:off x="4250" y="1518467"/>
          <a:ext cx="3837663" cy="153506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lvl="0" algn="ctr" defTabSz="1422400">
            <a:lnSpc>
              <a:spcPct val="90000"/>
            </a:lnSpc>
            <a:spcBef>
              <a:spcPct val="0"/>
            </a:spcBef>
            <a:spcAft>
              <a:spcPct val="35000"/>
            </a:spcAft>
          </a:pPr>
          <a:r>
            <a:rPr lang="en-US" sz="3200" kern="1200" dirty="0"/>
            <a:t>Louisiana Secure ID End User</a:t>
          </a:r>
        </a:p>
      </dsp:txBody>
      <dsp:txXfrm>
        <a:off x="4250" y="1518467"/>
        <a:ext cx="3453897" cy="1535065"/>
      </dsp:txXfrm>
    </dsp:sp>
    <dsp:sp modelId="{ACB2D731-32A2-44E4-BE08-A33C53F9984A}">
      <dsp:nvSpPr>
        <dsp:cNvPr id="0" name=""/>
        <dsp:cNvSpPr/>
      </dsp:nvSpPr>
      <dsp:spPr>
        <a:xfrm>
          <a:off x="3074381" y="1518467"/>
          <a:ext cx="5363403" cy="153506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sz="3200" kern="1200" dirty="0"/>
            <a:t>Louisiana Parish Security Coordinator</a:t>
          </a:r>
        </a:p>
      </dsp:txBody>
      <dsp:txXfrm>
        <a:off x="3841914" y="1518467"/>
        <a:ext cx="3828338" cy="1535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7646D-121F-420C-8E73-BAD8F48F5567}">
      <dsp:nvSpPr>
        <dsp:cNvPr id="0" name=""/>
        <dsp:cNvSpPr/>
      </dsp:nvSpPr>
      <dsp:spPr>
        <a:xfrm>
          <a:off x="0" y="0"/>
          <a:ext cx="10775373" cy="1939290"/>
        </a:xfrm>
        <a:prstGeom prst="roundRect">
          <a:avLst>
            <a:gd name="adj" fmla="val 10000"/>
          </a:avLst>
        </a:prstGeom>
        <a:solidFill>
          <a:schemeClr val="accent1">
            <a:tint val="40000"/>
            <a:hueOff val="0"/>
            <a:satOff val="0"/>
            <a:lumOff val="0"/>
            <a:alpha val="5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41266E-1703-4935-9EF9-182B6F847469}">
      <dsp:nvSpPr>
        <dsp:cNvPr id="0" name=""/>
        <dsp:cNvSpPr/>
      </dsp:nvSpPr>
      <dsp:spPr>
        <a:xfrm>
          <a:off x="324497" y="258572"/>
          <a:ext cx="1557904" cy="14221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40D87-70A9-4AEF-BDB4-6D4FEAB691DD}">
      <dsp:nvSpPr>
        <dsp:cNvPr id="0" name=""/>
        <dsp:cNvSpPr/>
      </dsp:nvSpPr>
      <dsp:spPr>
        <a:xfrm rot="10800000">
          <a:off x="324497"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Early Childhood</a:t>
          </a:r>
        </a:p>
      </dsp:txBody>
      <dsp:txXfrm rot="10800000">
        <a:off x="372408" y="1939290"/>
        <a:ext cx="1462082" cy="2322332"/>
      </dsp:txXfrm>
    </dsp:sp>
    <dsp:sp modelId="{C6EDDDA3-5D40-490C-A82F-ECB2A77A4681}">
      <dsp:nvSpPr>
        <dsp:cNvPr id="0" name=""/>
        <dsp:cNvSpPr/>
      </dsp:nvSpPr>
      <dsp:spPr>
        <a:xfrm>
          <a:off x="2038192" y="258572"/>
          <a:ext cx="1557904" cy="14221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78827-6978-4BA6-A5FF-33ED699CB74E}">
      <dsp:nvSpPr>
        <dsp:cNvPr id="0" name=""/>
        <dsp:cNvSpPr/>
      </dsp:nvSpPr>
      <dsp:spPr>
        <a:xfrm rot="10800000">
          <a:off x="2038192"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K12 Student</a:t>
          </a:r>
        </a:p>
      </dsp:txBody>
      <dsp:txXfrm rot="10800000">
        <a:off x="2086103" y="1939290"/>
        <a:ext cx="1462082" cy="2322332"/>
      </dsp:txXfrm>
    </dsp:sp>
    <dsp:sp modelId="{FCEAB180-9AB0-40B1-9110-62BD33826512}">
      <dsp:nvSpPr>
        <dsp:cNvPr id="0" name=""/>
        <dsp:cNvSpPr/>
      </dsp:nvSpPr>
      <dsp:spPr>
        <a:xfrm>
          <a:off x="3751887" y="258572"/>
          <a:ext cx="1557904" cy="142214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EDED0-962C-4898-A593-1C9EADD7DA59}">
      <dsp:nvSpPr>
        <dsp:cNvPr id="0" name=""/>
        <dsp:cNvSpPr/>
      </dsp:nvSpPr>
      <dsp:spPr>
        <a:xfrm rot="10800000">
          <a:off x="3751887"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Staff</a:t>
          </a:r>
        </a:p>
      </dsp:txBody>
      <dsp:txXfrm rot="10800000">
        <a:off x="3799798" y="1939290"/>
        <a:ext cx="1462082" cy="2322332"/>
      </dsp:txXfrm>
    </dsp:sp>
    <dsp:sp modelId="{B0A245A1-0ED9-46EB-9E05-6E639A350F94}">
      <dsp:nvSpPr>
        <dsp:cNvPr id="0" name=""/>
        <dsp:cNvSpPr/>
      </dsp:nvSpPr>
      <dsp:spPr>
        <a:xfrm>
          <a:off x="5465581" y="258572"/>
          <a:ext cx="1557904" cy="142214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60DD2-9D87-4C76-8575-4A8D1D83C36B}">
      <dsp:nvSpPr>
        <dsp:cNvPr id="0" name=""/>
        <dsp:cNvSpPr/>
      </dsp:nvSpPr>
      <dsp:spPr>
        <a:xfrm rot="10800000">
          <a:off x="5465581"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Workforce</a:t>
          </a:r>
        </a:p>
      </dsp:txBody>
      <dsp:txXfrm rot="10800000">
        <a:off x="5513492" y="1939290"/>
        <a:ext cx="1462082" cy="2322332"/>
      </dsp:txXfrm>
    </dsp:sp>
    <dsp:sp modelId="{1D3DF6FB-0C81-40F8-8851-2BAD671C1C28}">
      <dsp:nvSpPr>
        <dsp:cNvPr id="0" name=""/>
        <dsp:cNvSpPr/>
      </dsp:nvSpPr>
      <dsp:spPr>
        <a:xfrm>
          <a:off x="7179276" y="258572"/>
          <a:ext cx="1557904" cy="1422146"/>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A384C-9C4C-4B5A-9D0D-4A06150E8D09}">
      <dsp:nvSpPr>
        <dsp:cNvPr id="0" name=""/>
        <dsp:cNvSpPr/>
      </dsp:nvSpPr>
      <dsp:spPr>
        <a:xfrm rot="10800000">
          <a:off x="7179276"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Non-Public Student</a:t>
          </a:r>
        </a:p>
      </dsp:txBody>
      <dsp:txXfrm rot="10800000">
        <a:off x="7227187" y="1939290"/>
        <a:ext cx="1462082" cy="2322332"/>
      </dsp:txXfrm>
    </dsp:sp>
    <dsp:sp modelId="{6607A86F-A51C-4145-B501-959F31EC4196}">
      <dsp:nvSpPr>
        <dsp:cNvPr id="0" name=""/>
        <dsp:cNvSpPr/>
      </dsp:nvSpPr>
      <dsp:spPr>
        <a:xfrm>
          <a:off x="8892971" y="258572"/>
          <a:ext cx="1557904" cy="1422146"/>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08E1F-170C-4825-A34C-FEFD15163E78}">
      <dsp:nvSpPr>
        <dsp:cNvPr id="0" name=""/>
        <dsp:cNvSpPr/>
      </dsp:nvSpPr>
      <dsp:spPr>
        <a:xfrm rot="10800000">
          <a:off x="8892971"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Home-school</a:t>
          </a:r>
        </a:p>
        <a:p>
          <a:pPr lvl="0" algn="ctr" defTabSz="933450">
            <a:lnSpc>
              <a:spcPct val="90000"/>
            </a:lnSpc>
            <a:spcBef>
              <a:spcPct val="0"/>
            </a:spcBef>
            <a:spcAft>
              <a:spcPct val="35000"/>
            </a:spcAft>
          </a:pPr>
          <a:endParaRPr lang="en-US" sz="2100" kern="1200" dirty="0"/>
        </a:p>
      </dsp:txBody>
      <dsp:txXfrm rot="10800000">
        <a:off x="8940882" y="1939290"/>
        <a:ext cx="1462082" cy="2322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7646D-121F-420C-8E73-BAD8F48F5567}">
      <dsp:nvSpPr>
        <dsp:cNvPr id="0" name=""/>
        <dsp:cNvSpPr/>
      </dsp:nvSpPr>
      <dsp:spPr>
        <a:xfrm>
          <a:off x="0" y="0"/>
          <a:ext cx="10775373" cy="1939290"/>
        </a:xfrm>
        <a:prstGeom prst="roundRect">
          <a:avLst>
            <a:gd name="adj" fmla="val 10000"/>
          </a:avLst>
        </a:prstGeom>
        <a:solidFill>
          <a:schemeClr val="accent1">
            <a:tint val="40000"/>
            <a:hueOff val="0"/>
            <a:satOff val="0"/>
            <a:lumOff val="0"/>
            <a:alpha val="5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41266E-1703-4935-9EF9-182B6F847469}">
      <dsp:nvSpPr>
        <dsp:cNvPr id="0" name=""/>
        <dsp:cNvSpPr/>
      </dsp:nvSpPr>
      <dsp:spPr>
        <a:xfrm>
          <a:off x="324497" y="258572"/>
          <a:ext cx="1557904" cy="14221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40D87-70A9-4AEF-BDB4-6D4FEAB691DD}">
      <dsp:nvSpPr>
        <dsp:cNvPr id="0" name=""/>
        <dsp:cNvSpPr/>
      </dsp:nvSpPr>
      <dsp:spPr>
        <a:xfrm rot="10800000">
          <a:off x="324497"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Early Childhood</a:t>
          </a:r>
        </a:p>
      </dsp:txBody>
      <dsp:txXfrm rot="10800000">
        <a:off x="372408" y="1939290"/>
        <a:ext cx="1462082" cy="2322332"/>
      </dsp:txXfrm>
    </dsp:sp>
    <dsp:sp modelId="{C6EDDDA3-5D40-490C-A82F-ECB2A77A4681}">
      <dsp:nvSpPr>
        <dsp:cNvPr id="0" name=""/>
        <dsp:cNvSpPr/>
      </dsp:nvSpPr>
      <dsp:spPr>
        <a:xfrm>
          <a:off x="2038192" y="258572"/>
          <a:ext cx="1557904" cy="14221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78827-6978-4BA6-A5FF-33ED699CB74E}">
      <dsp:nvSpPr>
        <dsp:cNvPr id="0" name=""/>
        <dsp:cNvSpPr/>
      </dsp:nvSpPr>
      <dsp:spPr>
        <a:xfrm rot="10800000">
          <a:off x="2038192"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K12 Student</a:t>
          </a:r>
        </a:p>
      </dsp:txBody>
      <dsp:txXfrm rot="10800000">
        <a:off x="2086103" y="1939290"/>
        <a:ext cx="1462082" cy="2322332"/>
      </dsp:txXfrm>
    </dsp:sp>
    <dsp:sp modelId="{FCEAB180-9AB0-40B1-9110-62BD33826512}">
      <dsp:nvSpPr>
        <dsp:cNvPr id="0" name=""/>
        <dsp:cNvSpPr/>
      </dsp:nvSpPr>
      <dsp:spPr>
        <a:xfrm>
          <a:off x="3751887" y="258572"/>
          <a:ext cx="1557904" cy="142214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EDED0-962C-4898-A593-1C9EADD7DA59}">
      <dsp:nvSpPr>
        <dsp:cNvPr id="0" name=""/>
        <dsp:cNvSpPr/>
      </dsp:nvSpPr>
      <dsp:spPr>
        <a:xfrm rot="10800000">
          <a:off x="3751887"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Staff</a:t>
          </a:r>
        </a:p>
      </dsp:txBody>
      <dsp:txXfrm rot="10800000">
        <a:off x="3799798" y="1939290"/>
        <a:ext cx="1462082" cy="2322332"/>
      </dsp:txXfrm>
    </dsp:sp>
    <dsp:sp modelId="{B0A245A1-0ED9-46EB-9E05-6E639A350F94}">
      <dsp:nvSpPr>
        <dsp:cNvPr id="0" name=""/>
        <dsp:cNvSpPr/>
      </dsp:nvSpPr>
      <dsp:spPr>
        <a:xfrm>
          <a:off x="5465581" y="258572"/>
          <a:ext cx="1557904" cy="142214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60DD2-9D87-4C76-8575-4A8D1D83C36B}">
      <dsp:nvSpPr>
        <dsp:cNvPr id="0" name=""/>
        <dsp:cNvSpPr/>
      </dsp:nvSpPr>
      <dsp:spPr>
        <a:xfrm rot="10800000">
          <a:off x="5465581"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Workforce</a:t>
          </a:r>
        </a:p>
      </dsp:txBody>
      <dsp:txXfrm rot="10800000">
        <a:off x="5513492" y="1939290"/>
        <a:ext cx="1462082" cy="2322332"/>
      </dsp:txXfrm>
    </dsp:sp>
    <dsp:sp modelId="{1D3DF6FB-0C81-40F8-8851-2BAD671C1C28}">
      <dsp:nvSpPr>
        <dsp:cNvPr id="0" name=""/>
        <dsp:cNvSpPr/>
      </dsp:nvSpPr>
      <dsp:spPr>
        <a:xfrm>
          <a:off x="7179276" y="258572"/>
          <a:ext cx="1557904" cy="1422146"/>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A384C-9C4C-4B5A-9D0D-4A06150E8D09}">
      <dsp:nvSpPr>
        <dsp:cNvPr id="0" name=""/>
        <dsp:cNvSpPr/>
      </dsp:nvSpPr>
      <dsp:spPr>
        <a:xfrm rot="10800000">
          <a:off x="7179276"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Non-Public Student</a:t>
          </a:r>
        </a:p>
      </dsp:txBody>
      <dsp:txXfrm rot="10800000">
        <a:off x="7227187" y="1939290"/>
        <a:ext cx="1462082" cy="2322332"/>
      </dsp:txXfrm>
    </dsp:sp>
    <dsp:sp modelId="{6607A86F-A51C-4145-B501-959F31EC4196}">
      <dsp:nvSpPr>
        <dsp:cNvPr id="0" name=""/>
        <dsp:cNvSpPr/>
      </dsp:nvSpPr>
      <dsp:spPr>
        <a:xfrm>
          <a:off x="8892971" y="258572"/>
          <a:ext cx="1557904" cy="1422146"/>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08E1F-170C-4825-A34C-FEFD15163E78}">
      <dsp:nvSpPr>
        <dsp:cNvPr id="0" name=""/>
        <dsp:cNvSpPr/>
      </dsp:nvSpPr>
      <dsp:spPr>
        <a:xfrm rot="10800000">
          <a:off x="8892971"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Home-school</a:t>
          </a:r>
        </a:p>
        <a:p>
          <a:pPr lvl="0" algn="ctr" defTabSz="933450">
            <a:lnSpc>
              <a:spcPct val="90000"/>
            </a:lnSpc>
            <a:spcBef>
              <a:spcPct val="0"/>
            </a:spcBef>
            <a:spcAft>
              <a:spcPct val="35000"/>
            </a:spcAft>
          </a:pPr>
          <a:endParaRPr lang="en-US" sz="2100" kern="1200" dirty="0"/>
        </a:p>
      </dsp:txBody>
      <dsp:txXfrm rot="10800000">
        <a:off x="8940882" y="1939290"/>
        <a:ext cx="1462082" cy="23223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7646D-121F-420C-8E73-BAD8F48F5567}">
      <dsp:nvSpPr>
        <dsp:cNvPr id="0" name=""/>
        <dsp:cNvSpPr/>
      </dsp:nvSpPr>
      <dsp:spPr>
        <a:xfrm>
          <a:off x="0" y="0"/>
          <a:ext cx="10775373" cy="1939290"/>
        </a:xfrm>
        <a:prstGeom prst="roundRect">
          <a:avLst>
            <a:gd name="adj" fmla="val 10000"/>
          </a:avLst>
        </a:prstGeom>
        <a:solidFill>
          <a:schemeClr val="accent1">
            <a:tint val="40000"/>
            <a:hueOff val="0"/>
            <a:satOff val="0"/>
            <a:lumOff val="0"/>
            <a:alpha val="5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41266E-1703-4935-9EF9-182B6F847469}">
      <dsp:nvSpPr>
        <dsp:cNvPr id="0" name=""/>
        <dsp:cNvSpPr/>
      </dsp:nvSpPr>
      <dsp:spPr>
        <a:xfrm>
          <a:off x="324497" y="258572"/>
          <a:ext cx="1557904" cy="14221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40D87-70A9-4AEF-BDB4-6D4FEAB691DD}">
      <dsp:nvSpPr>
        <dsp:cNvPr id="0" name=""/>
        <dsp:cNvSpPr/>
      </dsp:nvSpPr>
      <dsp:spPr>
        <a:xfrm rot="10800000">
          <a:off x="324497"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Early Childhood</a:t>
          </a:r>
        </a:p>
      </dsp:txBody>
      <dsp:txXfrm rot="10800000">
        <a:off x="372408" y="1939290"/>
        <a:ext cx="1462082" cy="2322332"/>
      </dsp:txXfrm>
    </dsp:sp>
    <dsp:sp modelId="{C6EDDDA3-5D40-490C-A82F-ECB2A77A4681}">
      <dsp:nvSpPr>
        <dsp:cNvPr id="0" name=""/>
        <dsp:cNvSpPr/>
      </dsp:nvSpPr>
      <dsp:spPr>
        <a:xfrm>
          <a:off x="2038192" y="258572"/>
          <a:ext cx="1557904" cy="14221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78827-6978-4BA6-A5FF-33ED699CB74E}">
      <dsp:nvSpPr>
        <dsp:cNvPr id="0" name=""/>
        <dsp:cNvSpPr/>
      </dsp:nvSpPr>
      <dsp:spPr>
        <a:xfrm rot="10800000">
          <a:off x="2038192"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K12 Student</a:t>
          </a:r>
        </a:p>
      </dsp:txBody>
      <dsp:txXfrm rot="10800000">
        <a:off x="2086103" y="1939290"/>
        <a:ext cx="1462082" cy="2322332"/>
      </dsp:txXfrm>
    </dsp:sp>
    <dsp:sp modelId="{FCEAB180-9AB0-40B1-9110-62BD33826512}">
      <dsp:nvSpPr>
        <dsp:cNvPr id="0" name=""/>
        <dsp:cNvSpPr/>
      </dsp:nvSpPr>
      <dsp:spPr>
        <a:xfrm>
          <a:off x="3751887" y="258572"/>
          <a:ext cx="1557904" cy="142214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EDED0-962C-4898-A593-1C9EADD7DA59}">
      <dsp:nvSpPr>
        <dsp:cNvPr id="0" name=""/>
        <dsp:cNvSpPr/>
      </dsp:nvSpPr>
      <dsp:spPr>
        <a:xfrm rot="10800000">
          <a:off x="3751887"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Staff</a:t>
          </a:r>
        </a:p>
      </dsp:txBody>
      <dsp:txXfrm rot="10800000">
        <a:off x="3799798" y="1939290"/>
        <a:ext cx="1462082" cy="2322332"/>
      </dsp:txXfrm>
    </dsp:sp>
    <dsp:sp modelId="{B0A245A1-0ED9-46EB-9E05-6E639A350F94}">
      <dsp:nvSpPr>
        <dsp:cNvPr id="0" name=""/>
        <dsp:cNvSpPr/>
      </dsp:nvSpPr>
      <dsp:spPr>
        <a:xfrm>
          <a:off x="5465581" y="258572"/>
          <a:ext cx="1557904" cy="142214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60DD2-9D87-4C76-8575-4A8D1D83C36B}">
      <dsp:nvSpPr>
        <dsp:cNvPr id="0" name=""/>
        <dsp:cNvSpPr/>
      </dsp:nvSpPr>
      <dsp:spPr>
        <a:xfrm rot="10800000">
          <a:off x="5465581"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Workforce</a:t>
          </a:r>
        </a:p>
      </dsp:txBody>
      <dsp:txXfrm rot="10800000">
        <a:off x="5513492" y="1939290"/>
        <a:ext cx="1462082" cy="2322332"/>
      </dsp:txXfrm>
    </dsp:sp>
    <dsp:sp modelId="{1D3DF6FB-0C81-40F8-8851-2BAD671C1C28}">
      <dsp:nvSpPr>
        <dsp:cNvPr id="0" name=""/>
        <dsp:cNvSpPr/>
      </dsp:nvSpPr>
      <dsp:spPr>
        <a:xfrm>
          <a:off x="7179276" y="258572"/>
          <a:ext cx="1557904" cy="1422146"/>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A384C-9C4C-4B5A-9D0D-4A06150E8D09}">
      <dsp:nvSpPr>
        <dsp:cNvPr id="0" name=""/>
        <dsp:cNvSpPr/>
      </dsp:nvSpPr>
      <dsp:spPr>
        <a:xfrm rot="10800000">
          <a:off x="7179276"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Non-Public Student</a:t>
          </a:r>
        </a:p>
      </dsp:txBody>
      <dsp:txXfrm rot="10800000">
        <a:off x="7227187" y="1939290"/>
        <a:ext cx="1462082" cy="2322332"/>
      </dsp:txXfrm>
    </dsp:sp>
    <dsp:sp modelId="{6607A86F-A51C-4145-B501-959F31EC4196}">
      <dsp:nvSpPr>
        <dsp:cNvPr id="0" name=""/>
        <dsp:cNvSpPr/>
      </dsp:nvSpPr>
      <dsp:spPr>
        <a:xfrm>
          <a:off x="8892971" y="258572"/>
          <a:ext cx="1557904" cy="1422146"/>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08E1F-170C-4825-A34C-FEFD15163E78}">
      <dsp:nvSpPr>
        <dsp:cNvPr id="0" name=""/>
        <dsp:cNvSpPr/>
      </dsp:nvSpPr>
      <dsp:spPr>
        <a:xfrm rot="10800000">
          <a:off x="8892971"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Home-school</a:t>
          </a:r>
        </a:p>
        <a:p>
          <a:pPr lvl="0" algn="ctr" defTabSz="933450">
            <a:lnSpc>
              <a:spcPct val="90000"/>
            </a:lnSpc>
            <a:spcBef>
              <a:spcPct val="0"/>
            </a:spcBef>
            <a:spcAft>
              <a:spcPct val="35000"/>
            </a:spcAft>
          </a:pPr>
          <a:endParaRPr lang="en-US" sz="2100" kern="1200" dirty="0"/>
        </a:p>
      </dsp:txBody>
      <dsp:txXfrm rot="10800000">
        <a:off x="8940882" y="1939290"/>
        <a:ext cx="1462082" cy="23223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7646D-121F-420C-8E73-BAD8F48F5567}">
      <dsp:nvSpPr>
        <dsp:cNvPr id="0" name=""/>
        <dsp:cNvSpPr/>
      </dsp:nvSpPr>
      <dsp:spPr>
        <a:xfrm>
          <a:off x="0" y="0"/>
          <a:ext cx="10775373" cy="1939290"/>
        </a:xfrm>
        <a:prstGeom prst="roundRect">
          <a:avLst>
            <a:gd name="adj" fmla="val 10000"/>
          </a:avLst>
        </a:prstGeom>
        <a:solidFill>
          <a:schemeClr val="accent1">
            <a:tint val="40000"/>
            <a:hueOff val="0"/>
            <a:satOff val="0"/>
            <a:lumOff val="0"/>
            <a:alpha val="5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41266E-1703-4935-9EF9-182B6F847469}">
      <dsp:nvSpPr>
        <dsp:cNvPr id="0" name=""/>
        <dsp:cNvSpPr/>
      </dsp:nvSpPr>
      <dsp:spPr>
        <a:xfrm>
          <a:off x="324497" y="258572"/>
          <a:ext cx="1557904" cy="14221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840D87-70A9-4AEF-BDB4-6D4FEAB691DD}">
      <dsp:nvSpPr>
        <dsp:cNvPr id="0" name=""/>
        <dsp:cNvSpPr/>
      </dsp:nvSpPr>
      <dsp:spPr>
        <a:xfrm rot="10800000">
          <a:off x="324497"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Early Childhood</a:t>
          </a:r>
        </a:p>
      </dsp:txBody>
      <dsp:txXfrm rot="10800000">
        <a:off x="372408" y="1939290"/>
        <a:ext cx="1462082" cy="2322332"/>
      </dsp:txXfrm>
    </dsp:sp>
    <dsp:sp modelId="{C6EDDDA3-5D40-490C-A82F-ECB2A77A4681}">
      <dsp:nvSpPr>
        <dsp:cNvPr id="0" name=""/>
        <dsp:cNvSpPr/>
      </dsp:nvSpPr>
      <dsp:spPr>
        <a:xfrm>
          <a:off x="2038192" y="258572"/>
          <a:ext cx="1557904" cy="142214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78827-6978-4BA6-A5FF-33ED699CB74E}">
      <dsp:nvSpPr>
        <dsp:cNvPr id="0" name=""/>
        <dsp:cNvSpPr/>
      </dsp:nvSpPr>
      <dsp:spPr>
        <a:xfrm rot="10800000">
          <a:off x="2038192"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K12 Student</a:t>
          </a:r>
        </a:p>
      </dsp:txBody>
      <dsp:txXfrm rot="10800000">
        <a:off x="2086103" y="1939290"/>
        <a:ext cx="1462082" cy="2322332"/>
      </dsp:txXfrm>
    </dsp:sp>
    <dsp:sp modelId="{FCEAB180-9AB0-40B1-9110-62BD33826512}">
      <dsp:nvSpPr>
        <dsp:cNvPr id="0" name=""/>
        <dsp:cNvSpPr/>
      </dsp:nvSpPr>
      <dsp:spPr>
        <a:xfrm>
          <a:off x="3751887" y="258572"/>
          <a:ext cx="1557904" cy="1422146"/>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1EDED0-962C-4898-A593-1C9EADD7DA59}">
      <dsp:nvSpPr>
        <dsp:cNvPr id="0" name=""/>
        <dsp:cNvSpPr/>
      </dsp:nvSpPr>
      <dsp:spPr>
        <a:xfrm rot="10800000">
          <a:off x="3751887"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Staff</a:t>
          </a:r>
        </a:p>
      </dsp:txBody>
      <dsp:txXfrm rot="10800000">
        <a:off x="3799798" y="1939290"/>
        <a:ext cx="1462082" cy="2322332"/>
      </dsp:txXfrm>
    </dsp:sp>
    <dsp:sp modelId="{B0A245A1-0ED9-46EB-9E05-6E639A350F94}">
      <dsp:nvSpPr>
        <dsp:cNvPr id="0" name=""/>
        <dsp:cNvSpPr/>
      </dsp:nvSpPr>
      <dsp:spPr>
        <a:xfrm>
          <a:off x="5465581" y="258572"/>
          <a:ext cx="1557904" cy="142214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360DD2-9D87-4C76-8575-4A8D1D83C36B}">
      <dsp:nvSpPr>
        <dsp:cNvPr id="0" name=""/>
        <dsp:cNvSpPr/>
      </dsp:nvSpPr>
      <dsp:spPr>
        <a:xfrm rot="10800000">
          <a:off x="5465581"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Workforce</a:t>
          </a:r>
        </a:p>
      </dsp:txBody>
      <dsp:txXfrm rot="10800000">
        <a:off x="5513492" y="1939290"/>
        <a:ext cx="1462082" cy="2322332"/>
      </dsp:txXfrm>
    </dsp:sp>
    <dsp:sp modelId="{1D3DF6FB-0C81-40F8-8851-2BAD671C1C28}">
      <dsp:nvSpPr>
        <dsp:cNvPr id="0" name=""/>
        <dsp:cNvSpPr/>
      </dsp:nvSpPr>
      <dsp:spPr>
        <a:xfrm>
          <a:off x="7179276" y="258572"/>
          <a:ext cx="1557904" cy="1422146"/>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7A384C-9C4C-4B5A-9D0D-4A06150E8D09}">
      <dsp:nvSpPr>
        <dsp:cNvPr id="0" name=""/>
        <dsp:cNvSpPr/>
      </dsp:nvSpPr>
      <dsp:spPr>
        <a:xfrm rot="10800000">
          <a:off x="7179276"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Non-Public Student</a:t>
          </a:r>
        </a:p>
      </dsp:txBody>
      <dsp:txXfrm rot="10800000">
        <a:off x="7227187" y="1939290"/>
        <a:ext cx="1462082" cy="2322332"/>
      </dsp:txXfrm>
    </dsp:sp>
    <dsp:sp modelId="{6607A86F-A51C-4145-B501-959F31EC4196}">
      <dsp:nvSpPr>
        <dsp:cNvPr id="0" name=""/>
        <dsp:cNvSpPr/>
      </dsp:nvSpPr>
      <dsp:spPr>
        <a:xfrm>
          <a:off x="8892971" y="258572"/>
          <a:ext cx="1557904" cy="1422146"/>
        </a:xfrm>
        <a:prstGeom prst="roundRect">
          <a:avLst>
            <a:gd name="adj" fmla="val 10000"/>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508E1F-170C-4825-A34C-FEFD15163E78}">
      <dsp:nvSpPr>
        <dsp:cNvPr id="0" name=""/>
        <dsp:cNvSpPr/>
      </dsp:nvSpPr>
      <dsp:spPr>
        <a:xfrm rot="10800000">
          <a:off x="8892971" y="1939290"/>
          <a:ext cx="1557904" cy="237024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lvl="0" algn="ctr" defTabSz="933450">
            <a:lnSpc>
              <a:spcPct val="90000"/>
            </a:lnSpc>
            <a:spcBef>
              <a:spcPct val="0"/>
            </a:spcBef>
            <a:spcAft>
              <a:spcPct val="35000"/>
            </a:spcAft>
          </a:pPr>
          <a:r>
            <a:rPr lang="en-US" sz="2100" kern="1200" dirty="0"/>
            <a:t>Home-school</a:t>
          </a:r>
        </a:p>
        <a:p>
          <a:pPr lvl="0" algn="ctr" defTabSz="933450">
            <a:lnSpc>
              <a:spcPct val="90000"/>
            </a:lnSpc>
            <a:spcBef>
              <a:spcPct val="0"/>
            </a:spcBef>
            <a:spcAft>
              <a:spcPct val="35000"/>
            </a:spcAft>
          </a:pPr>
          <a:endParaRPr lang="en-US" sz="2100" kern="1200" dirty="0"/>
        </a:p>
      </dsp:txBody>
      <dsp:txXfrm rot="10800000">
        <a:off x="8940882" y="1939290"/>
        <a:ext cx="1462082" cy="232233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18AD585-CF1F-4667-AA19-B4A24A59412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5ED2D3B-25D0-4B63-92D6-881391A3074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70DC9F3-F57C-4E23-9566-73CA3DBD17F4}" type="datetimeFigureOut">
              <a:rPr lang="en-US" smtClean="0"/>
              <a:t>7/26/2023</a:t>
            </a:fld>
            <a:endParaRPr lang="en-US"/>
          </a:p>
        </p:txBody>
      </p:sp>
      <p:sp>
        <p:nvSpPr>
          <p:cNvPr id="4" name="Footer Placeholder 3">
            <a:extLst>
              <a:ext uri="{FF2B5EF4-FFF2-40B4-BE49-F238E27FC236}">
                <a16:creationId xmlns:a16="http://schemas.microsoft.com/office/drawing/2014/main" id="{7BDFC246-6CA5-438D-AB3F-AE8462CBBA05}"/>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5AA930-2E80-47A5-B205-5632585DAA8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6F819D-8D6A-43BB-A614-221680879564}" type="slidenum">
              <a:rPr lang="en-US" smtClean="0"/>
              <a:t>‹#›</a:t>
            </a:fld>
            <a:endParaRPr lang="en-US"/>
          </a:p>
        </p:txBody>
      </p:sp>
    </p:spTree>
    <p:extLst>
      <p:ext uri="{BB962C8B-B14F-4D97-AF65-F5344CB8AC3E}">
        <p14:creationId xmlns:p14="http://schemas.microsoft.com/office/powerpoint/2010/main" val="1644516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5EE73AB-11EE-4026-84E8-945B13F336D9}" type="datetimeFigureOut">
              <a:rPr lang="en-US" smtClean="0"/>
              <a:pPr/>
              <a:t>7/26/2023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440376C-006A-483E-AB51-7E91B2BE70A8}" type="slidenum">
              <a:rPr lang="en-US" smtClean="0"/>
              <a:pPr/>
              <a:t>‹#›</a:t>
            </a:fld>
            <a:endParaRPr lang="en-US"/>
          </a:p>
        </p:txBody>
      </p:sp>
    </p:spTree>
    <p:extLst>
      <p:ext uri="{BB962C8B-B14F-4D97-AF65-F5344CB8AC3E}">
        <p14:creationId xmlns:p14="http://schemas.microsoft.com/office/powerpoint/2010/main" val="14118881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custDataLst>
              <p:tags r:id="rId1"/>
            </p:custDataLst>
          </p:nvPr>
        </p:nvSpPr>
        <p:spPr/>
        <p:txBody>
          <a:bodyPr/>
          <a:lstStyle/>
          <a:p>
            <a:r>
              <a:rPr lang="en-US" dirty="0"/>
              <a:t>Good afternoon. Welcome to the Louisiana Secure ID for End Users training. I am Elaine Rulla, and I will be your host for this presentation.</a:t>
            </a:r>
          </a:p>
          <a:p>
            <a:r>
              <a:rPr lang="en-US" i="1" dirty="0"/>
              <a:t>From LDOE, XXX and XXX are with us.</a:t>
            </a:r>
            <a:endParaRPr lang="en-US" dirty="0"/>
          </a:p>
          <a:p>
            <a:r>
              <a:rPr lang="en-US" dirty="0"/>
              <a:t>Our goal this afternoon is to introduce you to the Secure ID system. We will be recording today’s webinar in case others are interested in viewing this session.</a:t>
            </a:r>
          </a:p>
          <a:p>
            <a:r>
              <a:rPr lang="en-US" dirty="0"/>
              <a:t>I see we are about ready to get started.  Just a few logistics before we begin:  You are currently muted. If you wish to ask a question, please type it in the Q&amp;A box. </a:t>
            </a:r>
            <a:r>
              <a:rPr lang="en-US" i="1" dirty="0"/>
              <a:t>Take a moment and locate the Q&amp;A box on your device. Since we have a large group attending today, we likely will answer most questions in a follow-up email post webinar.</a:t>
            </a:r>
          </a:p>
          <a:p>
            <a:r>
              <a:rPr lang="en-US" dirty="0"/>
              <a:t>After today’s webinar you will receive a copy of this slide deck as well as the Q&amp;A document in a follow-up email.</a:t>
            </a:r>
          </a:p>
          <a:p>
            <a:r>
              <a:rPr lang="en-US" dirty="0"/>
              <a:t>Also, during the webinar, I will periodically ask you to respond to Poll questions. You will be able to answer the questions by clicking directly on your computer screen or your device.</a:t>
            </a:r>
          </a:p>
          <a:p>
            <a:r>
              <a:rPr lang="en-US" dirty="0"/>
              <a:t>Finally, we will be recording this webinar for your convenience.</a:t>
            </a:r>
          </a:p>
          <a:p>
            <a:r>
              <a:rPr lang="en-US" dirty="0"/>
              <a:t>Ok. Let’s get started.  (To slide deck….)</a:t>
            </a:r>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pPr defTabSz="931774">
              <a:defRPr/>
            </a:pPr>
            <a:fld id="{58CC9574-A819-4FE4-99A7-1E27AD09ADC2}" type="slidenum">
              <a:rPr lang="en-US" sz="1800" kern="0">
                <a:solidFill>
                  <a:sysClr val="windowText" lastClr="000000"/>
                </a:solidFill>
              </a:rPr>
              <a:pPr defTabSz="931774">
                <a:defRPr/>
              </a:pPr>
              <a:t>1</a:t>
            </a:fld>
            <a:endParaRPr lang="en-US" sz="1800" kern="0">
              <a:solidFill>
                <a:sysClr val="windowText" lastClr="000000"/>
              </a:solidFill>
            </a:endParaRPr>
          </a:p>
        </p:txBody>
      </p:sp>
    </p:spTree>
    <p:extLst>
      <p:ext uri="{BB962C8B-B14F-4D97-AF65-F5344CB8AC3E}">
        <p14:creationId xmlns:p14="http://schemas.microsoft.com/office/powerpoint/2010/main" val="3364851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 v 2023 is the concept of Person Types. The system now has the ability to separate data into different person types such as K12 Student or Staff. In Louisiana, the Person Types used are Early Childhood, K12 Student, Staff, Workforce, Non-Public Student and Homeschool. </a:t>
            </a:r>
          </a:p>
          <a:p>
            <a:endParaRPr lang="en-US" dirty="0"/>
          </a:p>
          <a:p>
            <a:r>
              <a:rPr lang="en-US" dirty="0"/>
              <a:t>Files which are loaded for K12 Students only search and retrieve K12 Student master records. The same is true for Staff records. They system only searches and retrieves master records and matching records within the Staff Person Type. </a:t>
            </a:r>
          </a:p>
          <a:p>
            <a:endParaRPr lang="en-US" dirty="0"/>
          </a:p>
          <a:p>
            <a:r>
              <a:rPr lang="en-US" dirty="0"/>
              <a:t>There is no cross over between the person type records.</a:t>
            </a:r>
          </a:p>
          <a:p>
            <a:endParaRPr lang="en-US" dirty="0"/>
          </a:p>
          <a:p>
            <a:r>
              <a:rPr lang="en-US" dirty="0"/>
              <a:t>In addition, users are authorized to view the appropriate Person Type data for their job responsibilities. If a user is only authorized to see K12 Student person type data, they will not be able to see any other type of person type data. In this case, the person type selections within the application will not be visible to the user. If the user is authorized to see both K12 Student and Staff person types, they will see both options in the Search Option and Match Option sections of the application. We will cover this more thoroughly later in the webinar.</a:t>
            </a:r>
          </a:p>
        </p:txBody>
      </p:sp>
      <p:sp>
        <p:nvSpPr>
          <p:cNvPr id="4" name="Slide Number Placeholder 3"/>
          <p:cNvSpPr>
            <a:spLocks noGrp="1"/>
          </p:cNvSpPr>
          <p:nvPr>
            <p:ph type="sldNum" sz="quarter" idx="5"/>
          </p:nvPr>
        </p:nvSpPr>
        <p:spPr/>
        <p:txBody>
          <a:bodyPr/>
          <a:lstStyle/>
          <a:p>
            <a:fld id="{8440376C-006A-483E-AB51-7E91B2BE70A8}" type="slidenum">
              <a:rPr lang="en-US" smtClean="0"/>
              <a:pPr/>
              <a:t>10</a:t>
            </a:fld>
            <a:endParaRPr lang="en-US"/>
          </a:p>
        </p:txBody>
      </p:sp>
    </p:spTree>
    <p:extLst>
      <p:ext uri="{BB962C8B-B14F-4D97-AF65-F5344CB8AC3E}">
        <p14:creationId xmlns:p14="http://schemas.microsoft.com/office/powerpoint/2010/main" val="103157016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buFont typeface="Wingdings" panose="05000000000000000000" pitchFamily="2" charset="2"/>
              <a:buChar char="ü"/>
            </a:pPr>
            <a:r>
              <a:rPr lang="en-US" dirty="0"/>
              <a:t>Duplicate IDs are created when a student is mistakenly assigned two or more Unique IDs.</a:t>
            </a:r>
          </a:p>
          <a:p>
            <a:pPr lvl="0">
              <a:lnSpc>
                <a:spcPct val="150000"/>
              </a:lnSpc>
              <a:buFont typeface="Wingdings" panose="05000000000000000000" pitchFamily="2" charset="2"/>
              <a:buChar char="ü"/>
            </a:pPr>
            <a:r>
              <a:rPr lang="en-US" dirty="0">
                <a:latin typeface="Avenir LT Std 45 Book" panose="020B0502020203020204" pitchFamily="34" charset="0"/>
              </a:rPr>
              <a:t>Sometimes created by selecting ‘Create New ID’ when the user should have selected ‘Assign Selected’.</a:t>
            </a:r>
          </a:p>
          <a:p>
            <a:pPr lvl="0">
              <a:lnSpc>
                <a:spcPct val="150000"/>
              </a:lnSpc>
              <a:buFont typeface="Wingdings" panose="05000000000000000000" pitchFamily="2" charset="2"/>
              <a:buChar char="ü"/>
            </a:pPr>
            <a:r>
              <a:rPr lang="en-US" dirty="0"/>
              <a:t>When one student has more than one Unique ID the data is split between the two records when it should be assigned to only one record.</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101</a:t>
            </a:fld>
            <a:endParaRPr lang="en-US"/>
          </a:p>
        </p:txBody>
      </p:sp>
    </p:spTree>
    <p:extLst>
      <p:ext uri="{BB962C8B-B14F-4D97-AF65-F5344CB8AC3E}">
        <p14:creationId xmlns:p14="http://schemas.microsoft.com/office/powerpoint/2010/main" val="3843845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Duplicate IDs are created when a student is mistakenly assigned two or more Unique IDs.</a:t>
            </a:r>
          </a:p>
          <a:p>
            <a:r>
              <a:rPr lang="en-US" dirty="0"/>
              <a:t>This can occur if the user assigns a new ID instead of identifying the correct near match record.</a:t>
            </a:r>
          </a:p>
          <a:p>
            <a:r>
              <a:rPr lang="en-US" dirty="0"/>
              <a:t>When one student has more than one Unique ID the data is split between the two records when it should be assigned to only one record.</a:t>
            </a:r>
          </a:p>
          <a:p>
            <a:r>
              <a:rPr lang="en-US" dirty="0"/>
              <a:t>The resolution is to Retire one of the IDs and move the data to history.</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102</a:t>
            </a:fld>
            <a:endParaRPr lang="en-US"/>
          </a:p>
        </p:txBody>
      </p:sp>
    </p:spTree>
    <p:extLst>
      <p:ext uri="{BB962C8B-B14F-4D97-AF65-F5344CB8AC3E}">
        <p14:creationId xmlns:p14="http://schemas.microsoft.com/office/powerpoint/2010/main" val="203275987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50000"/>
              </a:lnSpc>
              <a:buFont typeface="Wingdings" panose="05000000000000000000" pitchFamily="2" charset="2"/>
              <a:buChar char="ü"/>
            </a:pPr>
            <a:r>
              <a:rPr lang="en-US" dirty="0">
                <a:latin typeface="Avenir LT Std 45 Book" panose="020B0502020203020204" pitchFamily="34" charset="0"/>
              </a:rPr>
              <a:t>A Shared ID occurs when two separate students are both using the same ID.</a:t>
            </a:r>
          </a:p>
          <a:p>
            <a:pPr lvl="0">
              <a:lnSpc>
                <a:spcPct val="150000"/>
              </a:lnSpc>
              <a:buFont typeface="Wingdings" panose="05000000000000000000" pitchFamily="2" charset="2"/>
              <a:buChar char="ü"/>
            </a:pPr>
            <a:r>
              <a:rPr lang="en-US" dirty="0">
                <a:latin typeface="Avenir LT Std 45 Book" panose="020B0502020203020204" pitchFamily="34" charset="0"/>
              </a:rPr>
              <a:t>Sometimes created by selecting ‘Assign Selected’ when the user should have selected ‘Create New ID’.</a:t>
            </a:r>
          </a:p>
          <a:p>
            <a:pPr lvl="0">
              <a:lnSpc>
                <a:spcPct val="150000"/>
              </a:lnSpc>
              <a:buFont typeface="Wingdings" panose="05000000000000000000" pitchFamily="2" charset="2"/>
              <a:buChar char="ü"/>
            </a:pPr>
            <a:r>
              <a:rPr lang="en-US" sz="1200" dirty="0">
                <a:latin typeface="Avenir LT Std 45 Book" panose="020B0502020203020204" pitchFamily="34" charset="0"/>
              </a:rPr>
              <a:t>This can occur when a user assigns a near match record that belongs to a different student.</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103</a:t>
            </a:fld>
            <a:endParaRPr lang="en-US"/>
          </a:p>
        </p:txBody>
      </p:sp>
    </p:spTree>
    <p:extLst>
      <p:ext uri="{BB962C8B-B14F-4D97-AF65-F5344CB8AC3E}">
        <p14:creationId xmlns:p14="http://schemas.microsoft.com/office/powerpoint/2010/main" val="15770797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Shared ID occurs when two separate students are both using the same ID.</a:t>
            </a:r>
          </a:p>
          <a:p>
            <a:r>
              <a:rPr lang="en-US" dirty="0"/>
              <a:t>This can occur when a user assigns a near match record that belongs to a different student.</a:t>
            </a:r>
          </a:p>
          <a:p>
            <a:r>
              <a:rPr lang="en-US" dirty="0"/>
              <a:t>Resolution: Split IDs.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104</a:t>
            </a:fld>
            <a:endParaRPr lang="en-US"/>
          </a:p>
        </p:txBody>
      </p:sp>
    </p:spTree>
    <p:extLst>
      <p:ext uri="{BB962C8B-B14F-4D97-AF65-F5344CB8AC3E}">
        <p14:creationId xmlns:p14="http://schemas.microsoft.com/office/powerpoint/2010/main" val="29571734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Match Options and Search Options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105</a:t>
            </a:fld>
            <a:endParaRPr lang="en-US"/>
          </a:p>
        </p:txBody>
      </p:sp>
    </p:spTree>
    <p:extLst>
      <p:ext uri="{BB962C8B-B14F-4D97-AF65-F5344CB8AC3E}">
        <p14:creationId xmlns:p14="http://schemas.microsoft.com/office/powerpoint/2010/main" val="101948498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Match Options and Search Options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106</a:t>
            </a:fld>
            <a:endParaRPr lang="en-US"/>
          </a:p>
        </p:txBody>
      </p:sp>
    </p:spTree>
    <p:extLst>
      <p:ext uri="{BB962C8B-B14F-4D97-AF65-F5344CB8AC3E}">
        <p14:creationId xmlns:p14="http://schemas.microsoft.com/office/powerpoint/2010/main" val="14621952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look at Match Options.</a:t>
            </a:r>
          </a:p>
        </p:txBody>
      </p:sp>
      <p:sp>
        <p:nvSpPr>
          <p:cNvPr id="4" name="Slide Number Placeholder 3"/>
          <p:cNvSpPr>
            <a:spLocks noGrp="1"/>
          </p:cNvSpPr>
          <p:nvPr>
            <p:ph type="sldNum" sz="quarter" idx="5"/>
          </p:nvPr>
        </p:nvSpPr>
        <p:spPr/>
        <p:txBody>
          <a:bodyPr/>
          <a:lstStyle/>
          <a:p>
            <a:fld id="{8440376C-006A-483E-AB51-7E91B2BE70A8}" type="slidenum">
              <a:rPr lang="en-US" smtClean="0"/>
              <a:pPr/>
              <a:t>107</a:t>
            </a:fld>
            <a:endParaRPr lang="en-US"/>
          </a:p>
        </p:txBody>
      </p:sp>
    </p:spTree>
    <p:extLst>
      <p:ext uri="{BB962C8B-B14F-4D97-AF65-F5344CB8AC3E}">
        <p14:creationId xmlns:p14="http://schemas.microsoft.com/office/powerpoint/2010/main" val="55339733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Choose Match Options from the main menu.</a:t>
            </a:r>
          </a:p>
          <a:p>
            <a:pPr defTabSz="931774">
              <a:defRPr/>
            </a:pPr>
            <a:r>
              <a:rPr lang="en-US" dirty="0"/>
              <a:t>Browse and select a file to upload for match options. </a:t>
            </a:r>
          </a:p>
          <a:p>
            <a:pPr defTabSz="931774">
              <a:defRPr/>
            </a:pPr>
            <a:r>
              <a:rPr lang="en-US" dirty="0"/>
              <a:t>Choose simple upload type. Click Match.</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108</a:t>
            </a:fld>
            <a:endParaRPr lang="en-US"/>
          </a:p>
        </p:txBody>
      </p:sp>
    </p:spTree>
    <p:extLst>
      <p:ext uri="{BB962C8B-B14F-4D97-AF65-F5344CB8AC3E}">
        <p14:creationId xmlns:p14="http://schemas.microsoft.com/office/powerpoint/2010/main" val="23058296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user has access to multiple Person Types, as shown on this screen shot, the user must select the Person Type that matches the file the user wishes to upload and match. The system will only search within the person type selected.</a:t>
            </a:r>
          </a:p>
          <a:p>
            <a:r>
              <a:rPr lang="en-US" dirty="0"/>
              <a:t>Remember, it is a good idea to have the person type in the file name.</a:t>
            </a:r>
          </a:p>
          <a:p>
            <a:r>
              <a:rPr lang="en-US" dirty="0"/>
              <a:t>If a user only has access to one Person Type, the system will search only the person type the user has access to.</a:t>
            </a:r>
          </a:p>
          <a:p>
            <a:r>
              <a:rPr lang="en-US" dirty="0"/>
              <a:t>Once you have selected the file, click match.</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109</a:t>
            </a:fld>
            <a:endParaRPr lang="en-US"/>
          </a:p>
        </p:txBody>
      </p:sp>
    </p:spTree>
    <p:extLst>
      <p:ext uri="{BB962C8B-B14F-4D97-AF65-F5344CB8AC3E}">
        <p14:creationId xmlns:p14="http://schemas.microsoft.com/office/powerpoint/2010/main" val="28807871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The match results will return a batch. </a:t>
            </a:r>
          </a:p>
          <a:p>
            <a:pPr>
              <a:spcBef>
                <a:spcPts val="0"/>
              </a:spcBef>
            </a:pPr>
            <a:r>
              <a:rPr lang="en-US" dirty="0"/>
              <a:t>Click the action icon to Refresh the status or click Download or View Batch Details.</a:t>
            </a:r>
          </a:p>
          <a:p>
            <a:pPr>
              <a:spcBef>
                <a:spcPts val="0"/>
              </a:spcBef>
            </a:pPr>
            <a:r>
              <a:rPr lang="en-US" dirty="0"/>
              <a:t>Let’s click View Batch Details.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110</a:t>
            </a:fld>
            <a:endParaRPr lang="en-US"/>
          </a:p>
        </p:txBody>
      </p:sp>
    </p:spTree>
    <p:extLst>
      <p:ext uri="{BB962C8B-B14F-4D97-AF65-F5344CB8AC3E}">
        <p14:creationId xmlns:p14="http://schemas.microsoft.com/office/powerpoint/2010/main" val="44850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Types are designated in the file upload with a person type code. The person type code is added to the file automatically by the student information system extract. </a:t>
            </a:r>
          </a:p>
          <a:p>
            <a:r>
              <a:rPr lang="en-US" i="1" dirty="0"/>
              <a:t>Click</a:t>
            </a:r>
          </a:p>
          <a:p>
            <a:r>
              <a:rPr lang="en-US" dirty="0"/>
              <a:t>Early Childhood is person type code 01</a:t>
            </a:r>
          </a:p>
          <a:p>
            <a:r>
              <a:rPr lang="en-US" i="1" dirty="0"/>
              <a:t>Click</a:t>
            </a:r>
          </a:p>
          <a:p>
            <a:r>
              <a:rPr lang="en-US" dirty="0"/>
              <a:t>K12 Student is person type code 02</a:t>
            </a:r>
          </a:p>
          <a:p>
            <a:r>
              <a:rPr lang="en-US" i="1" dirty="0"/>
              <a:t>Click</a:t>
            </a:r>
          </a:p>
          <a:p>
            <a:r>
              <a:rPr lang="en-US" dirty="0"/>
              <a:t>Staff is person type code 03</a:t>
            </a:r>
          </a:p>
          <a:p>
            <a:r>
              <a:rPr lang="en-US" i="1" dirty="0"/>
              <a:t>Click</a:t>
            </a:r>
          </a:p>
          <a:p>
            <a:r>
              <a:rPr lang="en-US" dirty="0"/>
              <a:t>Workforce is person type code 04</a:t>
            </a:r>
          </a:p>
          <a:p>
            <a:r>
              <a:rPr lang="en-US" i="1" dirty="0"/>
              <a:t>Click</a:t>
            </a:r>
          </a:p>
          <a:p>
            <a:r>
              <a:rPr lang="en-US" dirty="0"/>
              <a:t>Non-Public Student is person type code 05</a:t>
            </a:r>
          </a:p>
          <a:p>
            <a:r>
              <a:rPr lang="en-US" i="1" dirty="0"/>
              <a:t>Click</a:t>
            </a:r>
          </a:p>
          <a:p>
            <a:r>
              <a:rPr lang="en-US" dirty="0"/>
              <a:t>Homeschool is person type code 06</a:t>
            </a:r>
          </a:p>
          <a:p>
            <a:r>
              <a:rPr lang="en-US" dirty="0"/>
              <a:t>It is very important to know the Person Type you are responsible for as a user. If you only have one person type, your job is fairly simple. Write down the Person Type and the Person Type code you have access to.</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11</a:t>
            </a:fld>
            <a:endParaRPr lang="en-US"/>
          </a:p>
        </p:txBody>
      </p:sp>
    </p:spTree>
    <p:extLst>
      <p:ext uri="{BB962C8B-B14F-4D97-AF65-F5344CB8AC3E}">
        <p14:creationId xmlns:p14="http://schemas.microsoft.com/office/powerpoint/2010/main" val="23133254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Clicking View Batch Details brings the user to the Batch Profile panel.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can view the processing details or download the results. </a:t>
            </a:r>
          </a:p>
          <a:p>
            <a:pPr>
              <a:spcBef>
                <a:spcPts val="0"/>
              </a:spcBef>
            </a:pPr>
            <a:r>
              <a:rPr lang="en-US" dirty="0"/>
              <a:t> First, let’s view Download then we will look at View Transactions. </a:t>
            </a:r>
          </a:p>
          <a:p>
            <a:pPr>
              <a:spcBef>
                <a:spcPts val="0"/>
              </a:spcBef>
            </a:pPr>
            <a:r>
              <a:rPr lang="en-US" dirty="0"/>
              <a:t>Click Download.</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111</a:t>
            </a:fld>
            <a:endParaRPr lang="en-US"/>
          </a:p>
        </p:txBody>
      </p:sp>
    </p:spTree>
    <p:extLst>
      <p:ext uri="{BB962C8B-B14F-4D97-AF65-F5344CB8AC3E}">
        <p14:creationId xmlns:p14="http://schemas.microsoft.com/office/powerpoint/2010/main" val="425653435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Download the file, click Generate Extract.</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112</a:t>
            </a:fld>
            <a:endParaRPr lang="en-US"/>
          </a:p>
        </p:txBody>
      </p:sp>
    </p:spTree>
    <p:extLst>
      <p:ext uri="{BB962C8B-B14F-4D97-AF65-F5344CB8AC3E}">
        <p14:creationId xmlns:p14="http://schemas.microsoft.com/office/powerpoint/2010/main" val="232671390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Download</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113</a:t>
            </a:fld>
            <a:endParaRPr lang="en-US"/>
          </a:p>
        </p:txBody>
      </p:sp>
    </p:spTree>
    <p:extLst>
      <p:ext uri="{BB962C8B-B14F-4D97-AF65-F5344CB8AC3E}">
        <p14:creationId xmlns:p14="http://schemas.microsoft.com/office/powerpoint/2010/main" val="328331167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Now let’s View Transactions for the same batch file (917).</a:t>
            </a:r>
          </a:p>
          <a:p>
            <a:pPr>
              <a:spcBef>
                <a:spcPts val="0"/>
              </a:spcBef>
            </a:pPr>
            <a:r>
              <a:rPr lang="en-US" dirty="0"/>
              <a:t>Click View Transactions. </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114</a:t>
            </a:fld>
            <a:endParaRPr lang="en-US"/>
          </a:p>
        </p:txBody>
      </p:sp>
    </p:spTree>
    <p:extLst>
      <p:ext uri="{BB962C8B-B14F-4D97-AF65-F5344CB8AC3E}">
        <p14:creationId xmlns:p14="http://schemas.microsoft.com/office/powerpoint/2010/main" val="307988494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Clicking View Transactions brings the user to the match history transaction page.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can filter the data, resolve near matches, view the Transaction Profile or download the results.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View Transaction Details. </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115</a:t>
            </a:fld>
            <a:endParaRPr lang="en-US"/>
          </a:p>
        </p:txBody>
      </p:sp>
    </p:spTree>
    <p:extLst>
      <p:ext uri="{BB962C8B-B14F-4D97-AF65-F5344CB8AC3E}">
        <p14:creationId xmlns:p14="http://schemas.microsoft.com/office/powerpoint/2010/main" val="366874289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On the Transaction Profile panel, the user can view the status statistics,</a:t>
            </a:r>
          </a:p>
          <a:p>
            <a:pPr>
              <a:spcBef>
                <a:spcPts val="0"/>
              </a:spcBef>
            </a:pPr>
            <a:r>
              <a:rPr lang="en-US" dirty="0"/>
              <a:t>the processing stage and the general information related to the transaction. </a:t>
            </a:r>
          </a:p>
          <a:p>
            <a:pPr>
              <a:spcBef>
                <a:spcPts val="0"/>
              </a:spcBef>
            </a:pPr>
            <a:r>
              <a:rPr lang="en-US" dirty="0"/>
              <a:t>The user can also download the transaction results.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116</a:t>
            </a:fld>
            <a:endParaRPr lang="en-US"/>
          </a:p>
        </p:txBody>
      </p:sp>
    </p:spTree>
    <p:extLst>
      <p:ext uri="{BB962C8B-B14F-4D97-AF65-F5344CB8AC3E}">
        <p14:creationId xmlns:p14="http://schemas.microsoft.com/office/powerpoint/2010/main" val="327658055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Options</a:t>
            </a:r>
          </a:p>
        </p:txBody>
      </p:sp>
      <p:sp>
        <p:nvSpPr>
          <p:cNvPr id="4" name="Slide Number Placeholder 3"/>
          <p:cNvSpPr>
            <a:spLocks noGrp="1"/>
          </p:cNvSpPr>
          <p:nvPr>
            <p:ph type="sldNum" sz="quarter" idx="5"/>
          </p:nvPr>
        </p:nvSpPr>
        <p:spPr/>
        <p:txBody>
          <a:bodyPr/>
          <a:lstStyle/>
          <a:p>
            <a:fld id="{8440376C-006A-483E-AB51-7E91B2BE70A8}" type="slidenum">
              <a:rPr lang="en-US" smtClean="0"/>
              <a:pPr/>
              <a:t>117</a:t>
            </a:fld>
            <a:endParaRPr lang="en-US"/>
          </a:p>
        </p:txBody>
      </p:sp>
    </p:spTree>
    <p:extLst>
      <p:ext uri="{BB962C8B-B14F-4D97-AF65-F5344CB8AC3E}">
        <p14:creationId xmlns:p14="http://schemas.microsoft.com/office/powerpoint/2010/main" val="161158620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main menu, click Search. </a:t>
            </a:r>
          </a:p>
          <a:p>
            <a:r>
              <a:rPr lang="en-US" dirty="0"/>
              <a:t>On the search options panel, there are four ways to search: </a:t>
            </a:r>
          </a:p>
          <a:p>
            <a:r>
              <a:rPr lang="en-US" dirty="0"/>
              <a:t>By Person, By ID, By Location or By File.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case we are searching for Andrea Hartman.</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118</a:t>
            </a:fld>
            <a:endParaRPr lang="en-US"/>
          </a:p>
        </p:txBody>
      </p:sp>
    </p:spTree>
    <p:extLst>
      <p:ext uri="{BB962C8B-B14F-4D97-AF65-F5344CB8AC3E}">
        <p14:creationId xmlns:p14="http://schemas.microsoft.com/office/powerpoint/2010/main" val="53813883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Options</a:t>
            </a:r>
          </a:p>
        </p:txBody>
      </p:sp>
      <p:sp>
        <p:nvSpPr>
          <p:cNvPr id="4" name="Slide Number Placeholder 3"/>
          <p:cNvSpPr>
            <a:spLocks noGrp="1"/>
          </p:cNvSpPr>
          <p:nvPr>
            <p:ph type="sldNum" sz="quarter" idx="5"/>
          </p:nvPr>
        </p:nvSpPr>
        <p:spPr/>
        <p:txBody>
          <a:bodyPr/>
          <a:lstStyle/>
          <a:p>
            <a:fld id="{8440376C-006A-483E-AB51-7E91B2BE70A8}" type="slidenum">
              <a:rPr lang="en-US" smtClean="0"/>
              <a:pPr/>
              <a:t>119</a:t>
            </a:fld>
            <a:endParaRPr lang="en-US"/>
          </a:p>
        </p:txBody>
      </p:sp>
    </p:spTree>
    <p:extLst>
      <p:ext uri="{BB962C8B-B14F-4D97-AF65-F5344CB8AC3E}">
        <p14:creationId xmlns:p14="http://schemas.microsoft.com/office/powerpoint/2010/main" val="21496375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user has access to multiple Person Types, as shown on this screen shot, the user must select the Person Type that matches the person name the user wishes to match. The system will only search within the person type selected.</a:t>
            </a:r>
          </a:p>
          <a:p>
            <a:r>
              <a:rPr lang="en-US" dirty="0"/>
              <a:t>If a user only has access to one Person Type, the system will search only the person type the user has access to.</a:t>
            </a:r>
          </a:p>
          <a:p>
            <a:r>
              <a:rPr lang="en-US" dirty="0"/>
              <a:t>We have selected K12 Student and entered Andrea Hartman. Click Search.</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120</a:t>
            </a:fld>
            <a:endParaRPr lang="en-US"/>
          </a:p>
        </p:txBody>
      </p:sp>
    </p:spTree>
    <p:extLst>
      <p:ext uri="{BB962C8B-B14F-4D97-AF65-F5344CB8AC3E}">
        <p14:creationId xmlns:p14="http://schemas.microsoft.com/office/powerpoint/2010/main" val="1841984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have designated person type access based on their role and where they work. </a:t>
            </a:r>
          </a:p>
          <a:p>
            <a:r>
              <a:rPr lang="en-US" i="1" dirty="0"/>
              <a:t>Click</a:t>
            </a:r>
          </a:p>
          <a:p>
            <a:r>
              <a:rPr lang="en-US" dirty="0"/>
              <a:t>For example, a public-school employee who only works with K12 students only has access to K12 Student records. The user will only see K12 Student Person Type data. There is no data change from previous versions for this type of users.</a:t>
            </a:r>
          </a:p>
        </p:txBody>
      </p:sp>
      <p:sp>
        <p:nvSpPr>
          <p:cNvPr id="4" name="Slide Number Placeholder 3"/>
          <p:cNvSpPr>
            <a:spLocks noGrp="1"/>
          </p:cNvSpPr>
          <p:nvPr>
            <p:ph type="sldNum" sz="quarter" idx="5"/>
          </p:nvPr>
        </p:nvSpPr>
        <p:spPr/>
        <p:txBody>
          <a:bodyPr/>
          <a:lstStyle/>
          <a:p>
            <a:fld id="{8440376C-006A-483E-AB51-7E91B2BE70A8}" type="slidenum">
              <a:rPr lang="en-US" smtClean="0"/>
              <a:pPr/>
              <a:t>12</a:t>
            </a:fld>
            <a:endParaRPr lang="en-US"/>
          </a:p>
        </p:txBody>
      </p:sp>
    </p:spTree>
    <p:extLst>
      <p:ext uri="{BB962C8B-B14F-4D97-AF65-F5344CB8AC3E}">
        <p14:creationId xmlns:p14="http://schemas.microsoft.com/office/powerpoint/2010/main" val="250913235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The system returned the matching results. </a:t>
            </a:r>
          </a:p>
          <a:p>
            <a:pPr>
              <a:spcBef>
                <a:spcPts val="0"/>
              </a:spcBef>
            </a:pPr>
            <a:r>
              <a:rPr lang="en-US" dirty="0"/>
              <a:t>Drill into the result by clicking the icon under Actions.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121</a:t>
            </a:fld>
            <a:endParaRPr lang="en-US"/>
          </a:p>
        </p:txBody>
      </p:sp>
    </p:spTree>
    <p:extLst>
      <p:ext uri="{BB962C8B-B14F-4D97-AF65-F5344CB8AC3E}">
        <p14:creationId xmlns:p14="http://schemas.microsoft.com/office/powerpoint/2010/main" val="271630250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lands on the Person Profile.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can view the Overview, Master Record,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Enrollment Information, History Records,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Merged Records and Direct Match records if applicable.</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122</a:t>
            </a:fld>
            <a:endParaRPr lang="en-US"/>
          </a:p>
        </p:txBody>
      </p:sp>
    </p:spTree>
    <p:extLst>
      <p:ext uri="{BB962C8B-B14F-4D97-AF65-F5344CB8AC3E}">
        <p14:creationId xmlns:p14="http://schemas.microsoft.com/office/powerpoint/2010/main" val="228849175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overview tab contains demographic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pending near matches, recent notes,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alias IDs and recent history records.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123</a:t>
            </a:fld>
            <a:endParaRPr lang="en-US"/>
          </a:p>
        </p:txBody>
      </p:sp>
    </p:spTree>
    <p:extLst>
      <p:ext uri="{BB962C8B-B14F-4D97-AF65-F5344CB8AC3E}">
        <p14:creationId xmlns:p14="http://schemas.microsoft.com/office/powerpoint/2010/main" val="257246783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Options</a:t>
            </a:r>
          </a:p>
        </p:txBody>
      </p:sp>
      <p:sp>
        <p:nvSpPr>
          <p:cNvPr id="4" name="Slide Number Placeholder 3"/>
          <p:cNvSpPr>
            <a:spLocks noGrp="1"/>
          </p:cNvSpPr>
          <p:nvPr>
            <p:ph type="sldNum" sz="quarter" idx="5"/>
          </p:nvPr>
        </p:nvSpPr>
        <p:spPr/>
        <p:txBody>
          <a:bodyPr/>
          <a:lstStyle/>
          <a:p>
            <a:fld id="{8440376C-006A-483E-AB51-7E91B2BE70A8}" type="slidenum">
              <a:rPr lang="en-US" smtClean="0"/>
              <a:pPr/>
              <a:t>124</a:t>
            </a:fld>
            <a:endParaRPr lang="en-US"/>
          </a:p>
        </p:txBody>
      </p:sp>
    </p:spTree>
    <p:extLst>
      <p:ext uri="{BB962C8B-B14F-4D97-AF65-F5344CB8AC3E}">
        <p14:creationId xmlns:p14="http://schemas.microsoft.com/office/powerpoint/2010/main" val="184053813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by ID to search by State ID or Local ID. </a:t>
            </a:r>
          </a:p>
          <a:p>
            <a:r>
              <a:rPr lang="en-US" dirty="0"/>
              <a:t>Remember, Search Options will only search and return results for the person type selected. </a:t>
            </a:r>
          </a:p>
          <a:p>
            <a:r>
              <a:rPr lang="en-US" dirty="0"/>
              <a:t>Enter the ID and click Search.</a:t>
            </a:r>
          </a:p>
        </p:txBody>
      </p:sp>
      <p:sp>
        <p:nvSpPr>
          <p:cNvPr id="4" name="Slide Number Placeholder 3"/>
          <p:cNvSpPr>
            <a:spLocks noGrp="1"/>
          </p:cNvSpPr>
          <p:nvPr>
            <p:ph type="sldNum" sz="quarter" idx="5"/>
          </p:nvPr>
        </p:nvSpPr>
        <p:spPr/>
        <p:txBody>
          <a:bodyPr/>
          <a:lstStyle/>
          <a:p>
            <a:fld id="{8440376C-006A-483E-AB51-7E91B2BE70A8}" type="slidenum">
              <a:rPr lang="en-US" smtClean="0"/>
              <a:pPr/>
              <a:t>125</a:t>
            </a:fld>
            <a:endParaRPr lang="en-US"/>
          </a:p>
        </p:txBody>
      </p:sp>
    </p:spTree>
    <p:extLst>
      <p:ext uri="{BB962C8B-B14F-4D97-AF65-F5344CB8AC3E}">
        <p14:creationId xmlns:p14="http://schemas.microsoft.com/office/powerpoint/2010/main" val="390387088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Drill into the results to see the person profile.</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126</a:t>
            </a:fld>
            <a:endParaRPr lang="en-US"/>
          </a:p>
        </p:txBody>
      </p:sp>
    </p:spTree>
    <p:extLst>
      <p:ext uri="{BB962C8B-B14F-4D97-AF65-F5344CB8AC3E}">
        <p14:creationId xmlns:p14="http://schemas.microsoft.com/office/powerpoint/2010/main" val="158921046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Options</a:t>
            </a:r>
          </a:p>
        </p:txBody>
      </p:sp>
      <p:sp>
        <p:nvSpPr>
          <p:cNvPr id="4" name="Slide Number Placeholder 3"/>
          <p:cNvSpPr>
            <a:spLocks noGrp="1"/>
          </p:cNvSpPr>
          <p:nvPr>
            <p:ph type="sldNum" sz="quarter" idx="5"/>
          </p:nvPr>
        </p:nvSpPr>
        <p:spPr/>
        <p:txBody>
          <a:bodyPr/>
          <a:lstStyle/>
          <a:p>
            <a:fld id="{8440376C-006A-483E-AB51-7E91B2BE70A8}" type="slidenum">
              <a:rPr lang="en-US" smtClean="0"/>
              <a:pPr/>
              <a:t>127</a:t>
            </a:fld>
            <a:endParaRPr lang="en-US"/>
          </a:p>
        </p:txBody>
      </p:sp>
    </p:spTree>
    <p:extLst>
      <p:ext uri="{BB962C8B-B14F-4D97-AF65-F5344CB8AC3E}">
        <p14:creationId xmlns:p14="http://schemas.microsoft.com/office/powerpoint/2010/main" val="294423137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By Location to search for a location. Select the district and school. The district and school options will be limited by the user’s data security.</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128</a:t>
            </a:fld>
            <a:endParaRPr lang="en-US"/>
          </a:p>
        </p:txBody>
      </p:sp>
    </p:spTree>
    <p:extLst>
      <p:ext uri="{BB962C8B-B14F-4D97-AF65-F5344CB8AC3E}">
        <p14:creationId xmlns:p14="http://schemas.microsoft.com/office/powerpoint/2010/main" val="16439720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searching By Location the system will only search for the selected Person Type if the user has access to more than one person type.</a:t>
            </a:r>
          </a:p>
          <a:p>
            <a:r>
              <a:rPr lang="en-US" dirty="0"/>
              <a:t>Users who have access to only one person type will not see the person type selection displayed.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Search.</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129</a:t>
            </a:fld>
            <a:endParaRPr lang="en-US"/>
          </a:p>
        </p:txBody>
      </p:sp>
    </p:spTree>
    <p:extLst>
      <p:ext uri="{BB962C8B-B14F-4D97-AF65-F5344CB8AC3E}">
        <p14:creationId xmlns:p14="http://schemas.microsoft.com/office/powerpoint/2010/main" val="42986993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will see the student data for the location selected. The user can download all the student records for the location and the current school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Download.</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130</a:t>
            </a:fld>
            <a:endParaRPr lang="en-US"/>
          </a:p>
        </p:txBody>
      </p:sp>
    </p:spTree>
    <p:extLst>
      <p:ext uri="{BB962C8B-B14F-4D97-AF65-F5344CB8AC3E}">
        <p14:creationId xmlns:p14="http://schemas.microsoft.com/office/powerpoint/2010/main" val="129232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 public K12 school employee who works with K12 students and Staff in the Louisiana Secure ID system will need access to both K12 Student and Staff Person Types.</a:t>
            </a:r>
          </a:p>
          <a:p>
            <a:r>
              <a:rPr lang="en-US" i="1" dirty="0"/>
              <a:t>Click</a:t>
            </a:r>
          </a:p>
          <a:p>
            <a:r>
              <a:rPr lang="en-US" dirty="0"/>
              <a:t>This type of employee will work with both K12 Student data and Staff data and must choose the correct person type for “Search Options and Match Options” within Louisiana Secure ID. This user will see both K12 Student Person Type data and Staff data. However, the system will not cross over from Student to Staff data or vice versa during the search or match process.</a:t>
            </a:r>
          </a:p>
          <a:p>
            <a:r>
              <a:rPr lang="en-US" dirty="0"/>
              <a:t>This type of user must be aware of the two data person types they are using: For example: Are they loading a file for 02 K12 Students or 03 Staff? It is a good idea to keep the person type code 02 or 03 in the file name so the user always knows what type of file they are working with.</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13</a:t>
            </a:fld>
            <a:endParaRPr lang="en-US"/>
          </a:p>
        </p:txBody>
      </p:sp>
    </p:spTree>
    <p:extLst>
      <p:ext uri="{BB962C8B-B14F-4D97-AF65-F5344CB8AC3E}">
        <p14:creationId xmlns:p14="http://schemas.microsoft.com/office/powerpoint/2010/main" val="233752079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Options: By File</a:t>
            </a:r>
          </a:p>
        </p:txBody>
      </p:sp>
      <p:sp>
        <p:nvSpPr>
          <p:cNvPr id="4" name="Slide Number Placeholder 3"/>
          <p:cNvSpPr>
            <a:spLocks noGrp="1"/>
          </p:cNvSpPr>
          <p:nvPr>
            <p:ph type="sldNum" sz="quarter" idx="5"/>
          </p:nvPr>
        </p:nvSpPr>
        <p:spPr/>
        <p:txBody>
          <a:bodyPr/>
          <a:lstStyle/>
          <a:p>
            <a:fld id="{8440376C-006A-483E-AB51-7E91B2BE70A8}" type="slidenum">
              <a:rPr lang="en-US" smtClean="0"/>
              <a:pPr/>
              <a:t>131</a:t>
            </a:fld>
            <a:endParaRPr lang="en-US"/>
          </a:p>
        </p:txBody>
      </p:sp>
    </p:spTree>
    <p:extLst>
      <p:ext uri="{BB962C8B-B14F-4D97-AF65-F5344CB8AC3E}">
        <p14:creationId xmlns:p14="http://schemas.microsoft.com/office/powerpoint/2010/main" val="6049034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by File to search by a file. </a:t>
            </a:r>
          </a:p>
          <a:p>
            <a:r>
              <a:rPr lang="en-US" dirty="0"/>
              <a:t>Click browse and select the file to upload.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must upload a file that contains the same type of data as the selected person type. The file naming convention we talked about earlier tells the user if the file is a Student or Staff file.</a:t>
            </a:r>
          </a:p>
          <a:p>
            <a:r>
              <a:rPr lang="en-US" dirty="0"/>
              <a:t>Click Search.</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132</a:t>
            </a:fld>
            <a:endParaRPr lang="en-US"/>
          </a:p>
        </p:txBody>
      </p:sp>
    </p:spTree>
    <p:extLst>
      <p:ext uri="{BB962C8B-B14F-4D97-AF65-F5344CB8AC3E}">
        <p14:creationId xmlns:p14="http://schemas.microsoft.com/office/powerpoint/2010/main" val="247426215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system will return the matching batch.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Batch Number on the left side of the screen.</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133</a:t>
            </a:fld>
            <a:endParaRPr lang="en-US"/>
          </a:p>
        </p:txBody>
      </p:sp>
    </p:spTree>
    <p:extLst>
      <p:ext uri="{BB962C8B-B14F-4D97-AF65-F5344CB8AC3E}">
        <p14:creationId xmlns:p14="http://schemas.microsoft.com/office/powerpoint/2010/main" val="2543303763"/>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Clicking the Batch number takes the user to the Batch profile.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can  view the batch status, view transactions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download the batch records from this page.</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134</a:t>
            </a:fld>
            <a:endParaRPr lang="en-US"/>
          </a:p>
        </p:txBody>
      </p:sp>
    </p:spTree>
    <p:extLst>
      <p:ext uri="{BB962C8B-B14F-4D97-AF65-F5344CB8AC3E}">
        <p14:creationId xmlns:p14="http://schemas.microsoft.com/office/powerpoint/2010/main" val="37515148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and Troubleshooting</a:t>
            </a:r>
          </a:p>
        </p:txBody>
      </p:sp>
      <p:sp>
        <p:nvSpPr>
          <p:cNvPr id="4" name="Slide Number Placeholder 3"/>
          <p:cNvSpPr>
            <a:spLocks noGrp="1"/>
          </p:cNvSpPr>
          <p:nvPr>
            <p:ph type="sldNum" sz="quarter" idx="5"/>
          </p:nvPr>
        </p:nvSpPr>
        <p:spPr/>
        <p:txBody>
          <a:bodyPr/>
          <a:lstStyle/>
          <a:p>
            <a:fld id="{8440376C-006A-483E-AB51-7E91B2BE70A8}" type="slidenum">
              <a:rPr lang="en-US" smtClean="0"/>
              <a:pPr/>
              <a:t>135</a:t>
            </a:fld>
            <a:endParaRPr lang="en-US"/>
          </a:p>
        </p:txBody>
      </p:sp>
    </p:spTree>
    <p:extLst>
      <p:ext uri="{BB962C8B-B14F-4D97-AF65-F5344CB8AC3E}">
        <p14:creationId xmlns:p14="http://schemas.microsoft.com/office/powerpoint/2010/main" val="3987309809"/>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Reports and Troubleshooting</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136</a:t>
            </a:fld>
            <a:endParaRPr lang="en-US"/>
          </a:p>
        </p:txBody>
      </p:sp>
    </p:spTree>
    <p:extLst>
      <p:ext uri="{BB962C8B-B14F-4D97-AF65-F5344CB8AC3E}">
        <p14:creationId xmlns:p14="http://schemas.microsoft.com/office/powerpoint/2010/main" val="416284592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137</a:t>
            </a:fld>
            <a:endParaRPr lang="en-US"/>
          </a:p>
        </p:txBody>
      </p:sp>
    </p:spTree>
    <p:extLst>
      <p:ext uri="{BB962C8B-B14F-4D97-AF65-F5344CB8AC3E}">
        <p14:creationId xmlns:p14="http://schemas.microsoft.com/office/powerpoint/2010/main" val="30241984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Reports Icon on the Main Menu to see the report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Reports are visible if the user’s role has permissions to see reports.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in the Reports is dependent upon the user’s security access.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138</a:t>
            </a:fld>
            <a:endParaRPr lang="en-US"/>
          </a:p>
        </p:txBody>
      </p:sp>
    </p:spTree>
    <p:extLst>
      <p:ext uri="{BB962C8B-B14F-4D97-AF65-F5344CB8AC3E}">
        <p14:creationId xmlns:p14="http://schemas.microsoft.com/office/powerpoint/2010/main" val="233956060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Troubleshooting</a:t>
            </a:r>
          </a:p>
        </p:txBody>
      </p:sp>
      <p:sp>
        <p:nvSpPr>
          <p:cNvPr id="4" name="Slide Number Placeholder 3"/>
          <p:cNvSpPr>
            <a:spLocks noGrp="1"/>
          </p:cNvSpPr>
          <p:nvPr>
            <p:ph type="sldNum" sz="quarter" idx="5"/>
          </p:nvPr>
        </p:nvSpPr>
        <p:spPr/>
        <p:txBody>
          <a:bodyPr/>
          <a:lstStyle/>
          <a:p>
            <a:fld id="{8440376C-006A-483E-AB51-7E91B2BE70A8}" type="slidenum">
              <a:rPr lang="en-US" smtClean="0"/>
              <a:pPr/>
              <a:t>139</a:t>
            </a:fld>
            <a:endParaRPr lang="en-US"/>
          </a:p>
        </p:txBody>
      </p:sp>
    </p:spTree>
    <p:extLst>
      <p:ext uri="{BB962C8B-B14F-4D97-AF65-F5344CB8AC3E}">
        <p14:creationId xmlns:p14="http://schemas.microsoft.com/office/powerpoint/2010/main" val="152268022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look at </a:t>
            </a:r>
          </a:p>
          <a:p>
            <a:pPr marL="171450" indent="-171450">
              <a:buFont typeface="Arial" panose="020B0604020202020204" pitchFamily="34" charset="0"/>
              <a:buChar char="•"/>
            </a:pPr>
            <a:r>
              <a:rPr lang="en-US" dirty="0"/>
              <a:t>File validation issues</a:t>
            </a:r>
          </a:p>
          <a:p>
            <a:pPr marL="171450" indent="-171450">
              <a:buFont typeface="Arial" panose="020B0604020202020204" pitchFamily="34" charset="0"/>
              <a:buChar char="•"/>
            </a:pPr>
            <a:r>
              <a:rPr lang="en-US" dirty="0"/>
              <a:t>Data validation issues</a:t>
            </a:r>
          </a:p>
          <a:p>
            <a:pPr marL="171450" indent="-171450">
              <a:buFont typeface="Arial" panose="020B0604020202020204" pitchFamily="34" charset="0"/>
              <a:buChar char="•"/>
            </a:pPr>
            <a:r>
              <a:rPr lang="en-US" dirty="0"/>
              <a:t>And locating rejected files.</a:t>
            </a:r>
          </a:p>
        </p:txBody>
      </p:sp>
      <p:sp>
        <p:nvSpPr>
          <p:cNvPr id="4" name="Slide Number Placeholder 3"/>
          <p:cNvSpPr>
            <a:spLocks noGrp="1"/>
          </p:cNvSpPr>
          <p:nvPr>
            <p:ph type="sldNum" sz="quarter" idx="5"/>
          </p:nvPr>
        </p:nvSpPr>
        <p:spPr/>
        <p:txBody>
          <a:bodyPr/>
          <a:lstStyle/>
          <a:p>
            <a:fld id="{8440376C-006A-483E-AB51-7E91B2BE70A8}" type="slidenum">
              <a:rPr lang="en-US" smtClean="0"/>
              <a:pPr/>
              <a:t>140</a:t>
            </a:fld>
            <a:endParaRPr lang="en-US"/>
          </a:p>
        </p:txBody>
      </p:sp>
    </p:spTree>
    <p:extLst>
      <p:ext uri="{BB962C8B-B14F-4D97-AF65-F5344CB8AC3E}">
        <p14:creationId xmlns:p14="http://schemas.microsoft.com/office/powerpoint/2010/main" val="160341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is no required file naming conventions for files loaded to Louisiana Secure ID, it is a good idea to keep the person type code or person type name in the file name. This way, the user will always know if the file they are loading is for K12 Students or Staff for example. </a:t>
            </a:r>
          </a:p>
          <a:p>
            <a:r>
              <a:rPr lang="en-US" i="1" dirty="0"/>
              <a:t>Click</a:t>
            </a:r>
          </a:p>
          <a:p>
            <a:r>
              <a:rPr lang="en-US" dirty="0"/>
              <a:t>For K-12 Students Option 1 uses the Person Type Code 02 in the file name. Option 2 uses the word Student in the file name.</a:t>
            </a:r>
          </a:p>
          <a:p>
            <a:r>
              <a:rPr lang="en-US" i="1" dirty="0"/>
              <a:t>Click</a:t>
            </a:r>
          </a:p>
          <a:p>
            <a:r>
              <a:rPr lang="en-US" dirty="0"/>
              <a:t>For Staff, Option 1 uses the Person Type Code 03 in the file name. Option 2 uses the word Staff in the file name.</a:t>
            </a:r>
          </a:p>
          <a:p>
            <a:r>
              <a:rPr lang="en-US" dirty="0"/>
              <a:t>More about this later.</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14</a:t>
            </a:fld>
            <a:endParaRPr lang="en-US"/>
          </a:p>
        </p:txBody>
      </p:sp>
    </p:spTree>
    <p:extLst>
      <p:ext uri="{BB962C8B-B14F-4D97-AF65-F5344CB8AC3E}">
        <p14:creationId xmlns:p14="http://schemas.microsoft.com/office/powerpoint/2010/main" val="259086074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File validations take place in step #2 of the ID Assignment process.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141</a:t>
            </a:fld>
            <a:endParaRPr lang="en-US"/>
          </a:p>
        </p:txBody>
      </p:sp>
    </p:spTree>
    <p:extLst>
      <p:ext uri="{BB962C8B-B14F-4D97-AF65-F5344CB8AC3E}">
        <p14:creationId xmlns:p14="http://schemas.microsoft.com/office/powerpoint/2010/main" val="1418737136"/>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Rejection of a Student Batch File will occur if:</a:t>
            </a:r>
          </a:p>
          <a:p>
            <a:pPr marL="174708" indent="-174708">
              <a:lnSpc>
                <a:spcPct val="150000"/>
              </a:lnSpc>
              <a:buClr>
                <a:schemeClr val="accent3"/>
              </a:buClr>
              <a:buFont typeface="Wingdings" panose="05000000000000000000" pitchFamily="2" charset="2"/>
              <a:buChar char="ü"/>
            </a:pPr>
            <a:r>
              <a:rPr lang="en-US" dirty="0"/>
              <a:t>1+ record types are missing.</a:t>
            </a:r>
          </a:p>
          <a:p>
            <a:pPr marL="174708" indent="-174708">
              <a:lnSpc>
                <a:spcPct val="150000"/>
              </a:lnSpc>
              <a:buClr>
                <a:schemeClr val="accent3"/>
              </a:buClr>
              <a:buFont typeface="Wingdings" panose="05000000000000000000" pitchFamily="2" charset="2"/>
              <a:buChar char="ü"/>
            </a:pPr>
            <a:r>
              <a:rPr lang="en-US" dirty="0"/>
              <a:t>1+ fields have been omitted from a record.</a:t>
            </a:r>
          </a:p>
          <a:p>
            <a:pPr marL="174708" indent="-174708">
              <a:lnSpc>
                <a:spcPct val="150000"/>
              </a:lnSpc>
              <a:buClr>
                <a:schemeClr val="accent3"/>
              </a:buClr>
              <a:buFont typeface="Wingdings" panose="05000000000000000000" pitchFamily="2" charset="2"/>
              <a:buChar char="ü"/>
            </a:pPr>
            <a:r>
              <a:rPr lang="en-US" dirty="0"/>
              <a:t>The “Number of Records” field in the trailer record is incorrect.</a:t>
            </a:r>
          </a:p>
          <a:p>
            <a:pPr marL="174708" indent="-174708">
              <a:lnSpc>
                <a:spcPct val="150000"/>
              </a:lnSpc>
              <a:buClr>
                <a:schemeClr val="accent3"/>
              </a:buClr>
              <a:buFont typeface="Wingdings" panose="05000000000000000000" pitchFamily="2" charset="2"/>
              <a:buChar char="ü"/>
            </a:pPr>
            <a:r>
              <a:rPr lang="en-US" dirty="0"/>
              <a:t>Transmission ID in header and trailer records don’t match.</a:t>
            </a:r>
          </a:p>
          <a:p>
            <a:pPr marL="174708" indent="-174708">
              <a:lnSpc>
                <a:spcPct val="150000"/>
              </a:lnSpc>
              <a:buClr>
                <a:schemeClr val="accent3"/>
              </a:buClr>
              <a:buFont typeface="Wingdings" panose="05000000000000000000" pitchFamily="2" charset="2"/>
              <a:buChar char="ü"/>
            </a:pPr>
            <a:r>
              <a:rPr lang="en-US" dirty="0"/>
              <a:t>Maximum # of allowable detail record errors has been exceeded.</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142</a:t>
            </a:fld>
            <a:endParaRPr lang="en-US"/>
          </a:p>
        </p:txBody>
      </p:sp>
    </p:spTree>
    <p:extLst>
      <p:ext uri="{BB962C8B-B14F-4D97-AF65-F5344CB8AC3E}">
        <p14:creationId xmlns:p14="http://schemas.microsoft.com/office/powerpoint/2010/main" val="273669839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example shows the missing record type TT. </a:t>
            </a:r>
          </a:p>
          <a:p>
            <a:pPr defTabSz="931774">
              <a:defRPr/>
            </a:pPr>
            <a:r>
              <a:rPr lang="en-US" dirty="0"/>
              <a:t>The file will be rejected because it must contain all three of the record types: </a:t>
            </a:r>
          </a:p>
          <a:p>
            <a:pPr defTabSz="931774">
              <a:defRPr/>
            </a:pPr>
            <a:r>
              <a:rPr lang="en-US" dirty="0"/>
              <a:t>TH (Header), ID (Detail) and TT (Trailer).</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143</a:t>
            </a:fld>
            <a:endParaRPr lang="en-US"/>
          </a:p>
        </p:txBody>
      </p:sp>
    </p:spTree>
    <p:extLst>
      <p:ext uri="{BB962C8B-B14F-4D97-AF65-F5344CB8AC3E}">
        <p14:creationId xmlns:p14="http://schemas.microsoft.com/office/powerpoint/2010/main" val="309790514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666666"/>
                </a:solidFill>
                <a:latin typeface="Avenir LT Std 45 Book" panose="020B0502020203020204" pitchFamily="34" charset="0"/>
              </a:rPr>
              <a:t>If the entire field is missing in one or more rows the file will be rejected. In this case Mr. DeJesus’ first name is missing. </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144</a:t>
            </a:fld>
            <a:endParaRPr lang="en-US"/>
          </a:p>
        </p:txBody>
      </p:sp>
    </p:spTree>
    <p:extLst>
      <p:ext uri="{BB962C8B-B14F-4D97-AF65-F5344CB8AC3E}">
        <p14:creationId xmlns:p14="http://schemas.microsoft.com/office/powerpoint/2010/main" val="97764873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666666"/>
              </a:buClr>
            </a:pPr>
            <a:r>
              <a:rPr lang="en-US" dirty="0">
                <a:solidFill>
                  <a:srgbClr val="666666"/>
                </a:solidFill>
                <a:latin typeface="Avenir LT Std 45 Book" panose="020B0502020203020204" pitchFamily="34" charset="0"/>
              </a:rPr>
              <a:t>The “Number of Records” field in the Trailer Record is incorrect.</a:t>
            </a:r>
          </a:p>
          <a:p>
            <a:pPr>
              <a:buClr>
                <a:srgbClr val="666666"/>
              </a:buClr>
            </a:pPr>
            <a:r>
              <a:rPr lang="en-US" sz="2000" dirty="0">
                <a:solidFill>
                  <a:srgbClr val="666666"/>
                </a:solidFill>
                <a:latin typeface="Avenir LT Std 45 Book" panose="020B0502020203020204" pitchFamily="34" charset="0"/>
              </a:rPr>
              <a:t>This number should be the sum of all the records in the file, including the Header and Trailer Records.</a:t>
            </a:r>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145</a:t>
            </a:fld>
            <a:endParaRPr lang="en-US"/>
          </a:p>
        </p:txBody>
      </p:sp>
    </p:spTree>
    <p:extLst>
      <p:ext uri="{BB962C8B-B14F-4D97-AF65-F5344CB8AC3E}">
        <p14:creationId xmlns:p14="http://schemas.microsoft.com/office/powerpoint/2010/main" val="333819389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666666"/>
                </a:solidFill>
                <a:latin typeface="Avenir LT Std 45 Book" panose="020B0502020203020204" pitchFamily="34" charset="0"/>
              </a:rPr>
              <a:t>The Transmission ID in the Header and Trailer Records does not match. </a:t>
            </a:r>
          </a:p>
          <a:p>
            <a:pPr defTabSz="931774">
              <a:defRPr/>
            </a:pPr>
            <a:r>
              <a:rPr lang="en-US" dirty="0">
                <a:solidFill>
                  <a:srgbClr val="666666"/>
                </a:solidFill>
              </a:rPr>
              <a:t>In the file shown, the ID is 0071262134 in the Header and 0088888888 in the Trailer.</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146</a:t>
            </a:fld>
            <a:endParaRPr lang="en-US"/>
          </a:p>
        </p:txBody>
      </p:sp>
    </p:spTree>
    <p:extLst>
      <p:ext uri="{BB962C8B-B14F-4D97-AF65-F5344CB8AC3E}">
        <p14:creationId xmlns:p14="http://schemas.microsoft.com/office/powerpoint/2010/main" val="152655996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reviewed some of the common errors that you might receive during the file validation process. </a:t>
            </a:r>
          </a:p>
          <a:p>
            <a:r>
              <a:rPr lang="en-US" dirty="0"/>
              <a:t>These errors occur most often when a user edits a file manually for resubmission.</a:t>
            </a:r>
          </a:p>
          <a:p>
            <a:r>
              <a:rPr lang="en-US" dirty="0"/>
              <a:t>Now let’s explore some of the errors that</a:t>
            </a:r>
            <a:r>
              <a:rPr lang="en-US" baseline="0" dirty="0"/>
              <a:t> you might receive during the data validation process.</a:t>
            </a:r>
            <a:endParaRPr lang="en-US"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147</a:t>
            </a:fld>
            <a:endParaRPr lang="en-US"/>
          </a:p>
        </p:txBody>
      </p:sp>
    </p:spTree>
    <p:extLst>
      <p:ext uri="{BB962C8B-B14F-4D97-AF65-F5344CB8AC3E}">
        <p14:creationId xmlns:p14="http://schemas.microsoft.com/office/powerpoint/2010/main" val="3521731759"/>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dirty="0"/>
              <a:t>Data Validation process checks to ensure:</a:t>
            </a:r>
          </a:p>
          <a:p>
            <a:pPr lvl="0">
              <a:lnSpc>
                <a:spcPct val="150000"/>
              </a:lnSpc>
              <a:buFont typeface="Wingdings" panose="05000000000000000000" pitchFamily="2" charset="2"/>
              <a:buChar char="ü"/>
            </a:pPr>
            <a:r>
              <a:rPr lang="en-US" dirty="0"/>
              <a:t>Dates are correct </a:t>
            </a:r>
          </a:p>
          <a:p>
            <a:pPr lvl="0">
              <a:lnSpc>
                <a:spcPct val="150000"/>
              </a:lnSpc>
              <a:buFont typeface="Wingdings" panose="05000000000000000000" pitchFamily="2" charset="2"/>
              <a:buChar char="ü"/>
            </a:pPr>
            <a:r>
              <a:rPr lang="en-US" dirty="0"/>
              <a:t>Codes are valid</a:t>
            </a:r>
          </a:p>
          <a:p>
            <a:pPr lvl="0">
              <a:lnSpc>
                <a:spcPct val="150000"/>
              </a:lnSpc>
              <a:buFont typeface="Wingdings" panose="05000000000000000000" pitchFamily="2" charset="2"/>
              <a:buChar char="ü"/>
            </a:pPr>
            <a:r>
              <a:rPr lang="en-US" dirty="0"/>
              <a:t>Data is in the expected format</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148</a:t>
            </a:fld>
            <a:endParaRPr lang="en-US"/>
          </a:p>
        </p:txBody>
      </p:sp>
    </p:spTree>
    <p:extLst>
      <p:ext uri="{BB962C8B-B14F-4D97-AF65-F5344CB8AC3E}">
        <p14:creationId xmlns:p14="http://schemas.microsoft.com/office/powerpoint/2010/main" val="173497402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rgbClr val="666666"/>
              </a:buClr>
            </a:pPr>
            <a:r>
              <a:rPr lang="en-US" dirty="0">
                <a:solidFill>
                  <a:srgbClr val="666666"/>
                </a:solidFill>
                <a:latin typeface="Avenir LT Std 45 Book" panose="020B0502020203020204" pitchFamily="34" charset="0"/>
              </a:rPr>
              <a:t>Files with canceled records can be downloaded from the Batch Profile.</a:t>
            </a:r>
          </a:p>
          <a:p>
            <a:pPr>
              <a:lnSpc>
                <a:spcPct val="150000"/>
              </a:lnSpc>
              <a:buClr>
                <a:srgbClr val="666666"/>
              </a:buClr>
            </a:pPr>
            <a:r>
              <a:rPr lang="en-US" dirty="0">
                <a:solidFill>
                  <a:srgbClr val="666666"/>
                </a:solidFill>
                <a:latin typeface="Avenir LT Std 45 Book" panose="020B0502020203020204" pitchFamily="34" charset="0"/>
              </a:rPr>
              <a:t>Click on the batch number and click download. </a:t>
            </a:r>
          </a:p>
          <a:p>
            <a:pPr>
              <a:lnSpc>
                <a:spcPct val="150000"/>
              </a:lnSpc>
              <a:buClr>
                <a:srgbClr val="666666"/>
              </a:buClr>
            </a:pPr>
            <a:r>
              <a:rPr lang="en-US" dirty="0">
                <a:solidFill>
                  <a:srgbClr val="666666"/>
                </a:solidFill>
                <a:latin typeface="Avenir LT Std 45 Book" panose="020B0502020203020204" pitchFamily="34" charset="0"/>
              </a:rPr>
              <a:t>The downloaded file will contain the reasons the records were canceled.</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149</a:t>
            </a:fld>
            <a:endParaRPr lang="en-US"/>
          </a:p>
        </p:txBody>
      </p:sp>
    </p:spTree>
    <p:extLst>
      <p:ext uri="{BB962C8B-B14F-4D97-AF65-F5344CB8AC3E}">
        <p14:creationId xmlns:p14="http://schemas.microsoft.com/office/powerpoint/2010/main" val="148347046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 and Wrap Up</a:t>
            </a:r>
          </a:p>
        </p:txBody>
      </p:sp>
      <p:sp>
        <p:nvSpPr>
          <p:cNvPr id="4" name="Slide Number Placeholder 3"/>
          <p:cNvSpPr>
            <a:spLocks noGrp="1"/>
          </p:cNvSpPr>
          <p:nvPr>
            <p:ph type="sldNum" sz="quarter" idx="5"/>
          </p:nvPr>
        </p:nvSpPr>
        <p:spPr/>
        <p:txBody>
          <a:bodyPr/>
          <a:lstStyle/>
          <a:p>
            <a:fld id="{8440376C-006A-483E-AB51-7E91B2BE70A8}" type="slidenum">
              <a:rPr lang="en-US" smtClean="0"/>
              <a:pPr/>
              <a:t>151</a:t>
            </a:fld>
            <a:endParaRPr lang="en-US"/>
          </a:p>
        </p:txBody>
      </p:sp>
    </p:spTree>
    <p:extLst>
      <p:ext uri="{BB962C8B-B14F-4D97-AF65-F5344CB8AC3E}">
        <p14:creationId xmlns:p14="http://schemas.microsoft.com/office/powerpoint/2010/main" val="1896922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Terms:</a:t>
            </a:r>
          </a:p>
          <a:p>
            <a:pPr marL="171450" indent="-171450">
              <a:buFont typeface="Arial" panose="020B0604020202020204" pitchFamily="34" charset="0"/>
              <a:buChar char="•"/>
            </a:pPr>
            <a:r>
              <a:rPr lang="en-US" dirty="0"/>
              <a:t>Master Record-the current active record in the repository used for matching.</a:t>
            </a:r>
          </a:p>
          <a:p>
            <a:pPr marL="171450" indent="-171450">
              <a:buFont typeface="Arial" panose="020B0604020202020204" pitchFamily="34" charset="0"/>
              <a:buChar char="•"/>
            </a:pPr>
            <a:r>
              <a:rPr lang="en-US" dirty="0"/>
              <a:t>Submission Record-a record submitted to the system for matching. It is also called the input record.</a:t>
            </a:r>
          </a:p>
          <a:p>
            <a:pPr marL="171450" indent="-171450">
              <a:buFont typeface="Arial" panose="020B0604020202020204" pitchFamily="34" charset="0"/>
              <a:buChar char="•"/>
            </a:pPr>
            <a:r>
              <a:rPr lang="en-US" dirty="0"/>
              <a:t>SecureID-The State ID assigned by the Unique ID system.</a:t>
            </a:r>
          </a:p>
        </p:txBody>
      </p:sp>
      <p:sp>
        <p:nvSpPr>
          <p:cNvPr id="4" name="Slide Number Placeholder 3"/>
          <p:cNvSpPr>
            <a:spLocks noGrp="1"/>
          </p:cNvSpPr>
          <p:nvPr>
            <p:ph type="sldNum" sz="quarter" idx="5"/>
          </p:nvPr>
        </p:nvSpPr>
        <p:spPr/>
        <p:txBody>
          <a:bodyPr/>
          <a:lstStyle/>
          <a:p>
            <a:fld id="{8440376C-006A-483E-AB51-7E91B2BE70A8}" type="slidenum">
              <a:rPr lang="en-US" smtClean="0"/>
              <a:pPr/>
              <a:t>15</a:t>
            </a:fld>
            <a:endParaRPr lang="en-US"/>
          </a:p>
        </p:txBody>
      </p:sp>
    </p:spTree>
    <p:extLst>
      <p:ext uri="{BB962C8B-B14F-4D97-AF65-F5344CB8AC3E}">
        <p14:creationId xmlns:p14="http://schemas.microsoft.com/office/powerpoint/2010/main" val="133390685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Support Process</a:t>
            </a:r>
          </a:p>
        </p:txBody>
      </p:sp>
      <p:sp>
        <p:nvSpPr>
          <p:cNvPr id="4" name="Slide Number Placeholder 3"/>
          <p:cNvSpPr>
            <a:spLocks noGrp="1"/>
          </p:cNvSpPr>
          <p:nvPr>
            <p:ph type="sldNum" sz="quarter" idx="5"/>
          </p:nvPr>
        </p:nvSpPr>
        <p:spPr/>
        <p:txBody>
          <a:bodyPr/>
          <a:lstStyle/>
          <a:p>
            <a:fld id="{8440376C-006A-483E-AB51-7E91B2BE70A8}" type="slidenum">
              <a:rPr lang="en-US" smtClean="0"/>
              <a:pPr/>
              <a:t>152</a:t>
            </a:fld>
            <a:endParaRPr lang="en-US"/>
          </a:p>
        </p:txBody>
      </p:sp>
    </p:spTree>
    <p:extLst>
      <p:ext uri="{BB962C8B-B14F-4D97-AF65-F5344CB8AC3E}">
        <p14:creationId xmlns:p14="http://schemas.microsoft.com/office/powerpoint/2010/main" val="24027564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Production URL</a:t>
            </a:r>
          </a:p>
        </p:txBody>
      </p:sp>
      <p:sp>
        <p:nvSpPr>
          <p:cNvPr id="4" name="Slide Number Placeholder 3"/>
          <p:cNvSpPr>
            <a:spLocks noGrp="1"/>
          </p:cNvSpPr>
          <p:nvPr>
            <p:ph type="sldNum" sz="quarter" idx="5"/>
          </p:nvPr>
        </p:nvSpPr>
        <p:spPr/>
        <p:txBody>
          <a:bodyPr/>
          <a:lstStyle/>
          <a:p>
            <a:fld id="{8440376C-006A-483E-AB51-7E91B2BE70A8}" type="slidenum">
              <a:rPr lang="en-US" smtClean="0"/>
              <a:pPr/>
              <a:t>154</a:t>
            </a:fld>
            <a:endParaRPr lang="en-US"/>
          </a:p>
        </p:txBody>
      </p:sp>
    </p:spTree>
    <p:extLst>
      <p:ext uri="{BB962C8B-B14F-4D97-AF65-F5344CB8AC3E}">
        <p14:creationId xmlns:p14="http://schemas.microsoft.com/office/powerpoint/2010/main" val="5767699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in Webinar software or Survey Monkey.</a:t>
            </a:r>
          </a:p>
        </p:txBody>
      </p:sp>
      <p:sp>
        <p:nvSpPr>
          <p:cNvPr id="4" name="Slide Number Placeholder 3"/>
          <p:cNvSpPr>
            <a:spLocks noGrp="1"/>
          </p:cNvSpPr>
          <p:nvPr>
            <p:ph type="sldNum" sz="quarter" idx="5"/>
          </p:nvPr>
        </p:nvSpPr>
        <p:spPr/>
        <p:txBody>
          <a:bodyPr/>
          <a:lstStyle/>
          <a:p>
            <a:fld id="{8440376C-006A-483E-AB51-7E91B2BE70A8}" type="slidenum">
              <a:rPr lang="en-US" smtClean="0"/>
              <a:pPr/>
              <a:t>155</a:t>
            </a:fld>
            <a:endParaRPr lang="en-US"/>
          </a:p>
        </p:txBody>
      </p:sp>
    </p:spTree>
    <p:extLst>
      <p:ext uri="{BB962C8B-B14F-4D97-AF65-F5344CB8AC3E}">
        <p14:creationId xmlns:p14="http://schemas.microsoft.com/office/powerpoint/2010/main" val="218813008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a:t>
            </a:r>
          </a:p>
        </p:txBody>
      </p:sp>
      <p:sp>
        <p:nvSpPr>
          <p:cNvPr id="4" name="Slide Number Placeholder 3"/>
          <p:cNvSpPr>
            <a:spLocks noGrp="1"/>
          </p:cNvSpPr>
          <p:nvPr>
            <p:ph type="sldNum" sz="quarter" idx="5"/>
          </p:nvPr>
        </p:nvSpPr>
        <p:spPr/>
        <p:txBody>
          <a:bodyPr/>
          <a:lstStyle/>
          <a:p>
            <a:fld id="{8440376C-006A-483E-AB51-7E91B2BE70A8}" type="slidenum">
              <a:rPr lang="en-US" smtClean="0"/>
              <a:pPr/>
              <a:t>156</a:t>
            </a:fld>
            <a:endParaRPr lang="en-US"/>
          </a:p>
        </p:txBody>
      </p:sp>
    </p:spTree>
    <p:extLst>
      <p:ext uri="{BB962C8B-B14F-4D97-AF65-F5344CB8AC3E}">
        <p14:creationId xmlns:p14="http://schemas.microsoft.com/office/powerpoint/2010/main" val="147306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Click</a:t>
            </a:r>
          </a:p>
          <a:p>
            <a:pPr marL="171450" indent="-171450">
              <a:buFont typeface="Arial" panose="020B0604020202020204" pitchFamily="34" charset="0"/>
              <a:buChar char="•"/>
            </a:pPr>
            <a:r>
              <a:rPr lang="en-US" dirty="0"/>
              <a:t>Batch-A group of submission records submitted at the same time. They are stored as a unique entry and can be referred back to by batch number. A batch can consist of one or many submission records.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Click</a:t>
            </a:r>
          </a:p>
          <a:p>
            <a:pPr marL="171450" indent="-171450">
              <a:buFont typeface="Arial" panose="020B0604020202020204" pitchFamily="34" charset="0"/>
              <a:buChar char="•"/>
            </a:pPr>
            <a:r>
              <a:rPr lang="en-US" dirty="0"/>
              <a:t>Transaction-A transactions is a single submission record. The user can process a single transaction, for example, by working on a near match record in order to resolve the record and receive an ID, before an entire batch has finished processing. One or more transactions make up a batch.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Click</a:t>
            </a:r>
          </a:p>
          <a:p>
            <a:pPr marL="171450" indent="-171450">
              <a:buFont typeface="Arial" panose="020B0604020202020204" pitchFamily="34" charset="0"/>
              <a:buChar char="•"/>
            </a:pPr>
            <a:r>
              <a:rPr lang="en-US" dirty="0"/>
              <a:t>Match Threshold-Values are configured by the administrator which determine the Match, Near Match and No Match scores. The system uses these values to return matched records, near matches and no match records to the user.</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16</a:t>
            </a:fld>
            <a:endParaRPr lang="en-US"/>
          </a:p>
        </p:txBody>
      </p:sp>
    </p:spTree>
    <p:extLst>
      <p:ext uri="{BB962C8B-B14F-4D97-AF65-F5344CB8AC3E}">
        <p14:creationId xmlns:p14="http://schemas.microsoft.com/office/powerpoint/2010/main" val="2142442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SecureID system searches and finds existing IDs for students who already have one. It also creates IDs for student who do not match any records in the system. A near match student record is returned by the system so the end user can make an appropriate match decision. Finally, the system creates an output file, puts it in the appropriate folder for the end user to load to their source system.</a:t>
            </a:r>
          </a:p>
        </p:txBody>
      </p:sp>
      <p:sp>
        <p:nvSpPr>
          <p:cNvPr id="4" name="Slide Number Placeholder 3"/>
          <p:cNvSpPr>
            <a:spLocks noGrp="1"/>
          </p:cNvSpPr>
          <p:nvPr>
            <p:ph type="sldNum" sz="quarter" idx="5"/>
          </p:nvPr>
        </p:nvSpPr>
        <p:spPr/>
        <p:txBody>
          <a:bodyPr/>
          <a:lstStyle/>
          <a:p>
            <a:fld id="{8440376C-006A-483E-AB51-7E91B2BE70A8}" type="slidenum">
              <a:rPr lang="en-US" smtClean="0"/>
              <a:pPr/>
              <a:t>17</a:t>
            </a:fld>
            <a:endParaRPr lang="en-US"/>
          </a:p>
        </p:txBody>
      </p:sp>
    </p:spTree>
    <p:extLst>
      <p:ext uri="{BB962C8B-B14F-4D97-AF65-F5344CB8AC3E}">
        <p14:creationId xmlns:p14="http://schemas.microsoft.com/office/powerpoint/2010/main" val="957537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a:t>
            </a:r>
            <a:r>
              <a:rPr lang="en-US" baseline="0" dirty="0"/>
              <a:t>view of the ID assignment process.</a:t>
            </a:r>
          </a:p>
          <a:p>
            <a:r>
              <a:rPr lang="en-US" baseline="0" dirty="0"/>
              <a:t>Let’s go through each step in more detail.</a:t>
            </a:r>
          </a:p>
          <a:p>
            <a:r>
              <a:rPr lang="en-US" i="1" baseline="0" dirty="0"/>
              <a:t>Click</a:t>
            </a:r>
            <a:endParaRPr lang="en-US" i="1" dirty="0"/>
          </a:p>
          <a:p>
            <a:r>
              <a:rPr lang="en-US" b="1" dirty="0"/>
              <a:t>1. </a:t>
            </a:r>
            <a:r>
              <a:rPr lang="en-US" dirty="0"/>
              <a:t>The first</a:t>
            </a:r>
            <a:r>
              <a:rPr lang="en-US" baseline="0" dirty="0"/>
              <a:t> step in the process is to submit student records to SecureID in Assign 3.0 format. </a:t>
            </a:r>
          </a:p>
          <a:p>
            <a:pPr defTabSz="931774">
              <a:defRPr/>
            </a:pPr>
            <a:r>
              <a:rPr lang="en-US" baseline="0" dirty="0"/>
              <a:t>All files submitted to Secure ID system will be placed in the </a:t>
            </a:r>
            <a:r>
              <a:rPr lang="en-US" i="1" baseline="0" dirty="0"/>
              <a:t>Automatic File Processing folder and picked up automatically by the system</a:t>
            </a:r>
            <a:r>
              <a:rPr lang="en-US" baseline="0" dirty="0"/>
              <a:t>. Note that it is still possible to upload a file manually, but it should not be necessary. </a:t>
            </a:r>
          </a:p>
          <a:p>
            <a:pPr defTabSz="931774">
              <a:defRPr/>
            </a:pPr>
            <a:r>
              <a:rPr lang="en-US" i="1" baseline="0" dirty="0"/>
              <a:t>Click</a:t>
            </a:r>
          </a:p>
          <a:p>
            <a:r>
              <a:rPr lang="en-US" b="1" dirty="0"/>
              <a:t>2. </a:t>
            </a:r>
            <a:r>
              <a:rPr lang="en-US" dirty="0"/>
              <a:t>After</a:t>
            </a:r>
            <a:r>
              <a:rPr lang="en-US" baseline="0" dirty="0"/>
              <a:t> the file is submitted it automatically proceeds to the file or submission validation process.  </a:t>
            </a:r>
          </a:p>
          <a:p>
            <a:r>
              <a:rPr lang="en-US" baseline="0" dirty="0"/>
              <a:t>This requires no human intervention as long as the file successfully passes validation.</a:t>
            </a:r>
          </a:p>
          <a:p>
            <a:pPr marL="278005" indent="-278005">
              <a:buClr>
                <a:srgbClr val="666666"/>
              </a:buClr>
              <a:buFont typeface="Arial" panose="020B0604020202020204" pitchFamily="34" charset="0"/>
              <a:buChar char="•"/>
            </a:pPr>
            <a:r>
              <a:rPr lang="en-US" dirty="0"/>
              <a:t>During</a:t>
            </a:r>
            <a:r>
              <a:rPr lang="en-US" baseline="0" dirty="0"/>
              <a:t> file validation, </a:t>
            </a:r>
            <a:r>
              <a:rPr lang="en-US" baseline="0" dirty="0">
                <a:solidFill>
                  <a:srgbClr val="666666"/>
                </a:solidFill>
              </a:rPr>
              <a:t>t</a:t>
            </a:r>
            <a:r>
              <a:rPr lang="en-US" dirty="0">
                <a:solidFill>
                  <a:srgbClr val="666666"/>
                </a:solidFill>
              </a:rPr>
              <a:t>he system performs a review for issues with the batch file format and layout.  </a:t>
            </a:r>
          </a:p>
          <a:p>
            <a:pPr marL="278005" indent="-278005">
              <a:buClr>
                <a:srgbClr val="666666"/>
              </a:buClr>
              <a:buFont typeface="Arial" panose="020B0604020202020204" pitchFamily="34" charset="0"/>
              <a:buChar char="•"/>
            </a:pPr>
            <a:r>
              <a:rPr lang="en-US" dirty="0">
                <a:solidFill>
                  <a:srgbClr val="666666"/>
                </a:solidFill>
              </a:rPr>
              <a:t>The format of the file is checked against the Spec_Assign 3.0 format to make sure that the correct number of fields exist in the file and that there is a header record and trailer record if these are required.</a:t>
            </a:r>
          </a:p>
          <a:p>
            <a:pPr marL="278005" indent="-278005">
              <a:buClr>
                <a:srgbClr val="666666"/>
              </a:buClr>
              <a:buFont typeface="Arial" panose="020B0604020202020204" pitchFamily="34" charset="0"/>
              <a:buChar char="•"/>
            </a:pPr>
            <a:r>
              <a:rPr lang="en-US" dirty="0">
                <a:solidFill>
                  <a:srgbClr val="666666"/>
                </a:solidFill>
              </a:rPr>
              <a:t>Results from the file validation process are File Upload Errors or File Upload No Errors.</a:t>
            </a:r>
          </a:p>
          <a:p>
            <a:pPr marL="278005" indent="-278005" defTabSz="931774">
              <a:buClr>
                <a:srgbClr val="666666"/>
              </a:buClr>
              <a:buFont typeface="Arial" panose="020B0604020202020204" pitchFamily="34" charset="0"/>
              <a:buChar char="•"/>
              <a:defRPr/>
            </a:pPr>
            <a:r>
              <a:rPr lang="en-US" dirty="0">
                <a:solidFill>
                  <a:srgbClr val="666666"/>
                </a:solidFill>
              </a:rPr>
              <a:t>If the file upload had errors, then the file is rejected by the system and needs to be fixed and resubmitted </a:t>
            </a:r>
          </a:p>
          <a:p>
            <a:pPr marL="0" indent="0" defTabSz="931774">
              <a:buClr>
                <a:srgbClr val="666666"/>
              </a:buClr>
              <a:buFont typeface="Arial" panose="020B0604020202020204" pitchFamily="34" charset="0"/>
              <a:buNone/>
              <a:defRPr/>
            </a:pPr>
            <a:r>
              <a:rPr lang="en-US" i="1" baseline="0" dirty="0"/>
              <a:t>Click</a:t>
            </a:r>
            <a:endParaRPr lang="en-US" i="1" dirty="0">
              <a:solidFill>
                <a:srgbClr val="666666"/>
              </a:solidFill>
            </a:endParaRPr>
          </a:p>
          <a:p>
            <a:pPr defTabSz="889612">
              <a:defRPr/>
            </a:pPr>
            <a:r>
              <a:rPr lang="en-US" b="1" dirty="0">
                <a:solidFill>
                  <a:srgbClr val="666666"/>
                </a:solidFill>
              </a:rPr>
              <a:t>3. </a:t>
            </a:r>
            <a:r>
              <a:rPr lang="en-US" dirty="0"/>
              <a:t>Files</a:t>
            </a:r>
            <a:r>
              <a:rPr lang="en-US" baseline="0" dirty="0"/>
              <a:t> that are successfully validated are passed along for data validation.  </a:t>
            </a:r>
          </a:p>
          <a:p>
            <a:pPr marL="174708" indent="-174708" defTabSz="889612">
              <a:buFont typeface="Arial" panose="020B0604020202020204" pitchFamily="34" charset="0"/>
              <a:buChar char="•"/>
              <a:defRPr/>
            </a:pPr>
            <a:r>
              <a:rPr lang="en-US" baseline="0" dirty="0"/>
              <a:t>During data validation the data is checked for items such as valid dates and codes.  </a:t>
            </a:r>
          </a:p>
          <a:p>
            <a:pPr marL="174708" indent="-174708" defTabSz="889612">
              <a:buFont typeface="Arial" panose="020B0604020202020204" pitchFamily="34" charset="0"/>
              <a:buChar char="•"/>
              <a:defRPr/>
            </a:pPr>
            <a:r>
              <a:rPr lang="en-US" baseline="0" dirty="0"/>
              <a:t>Again, if the data in the file passes validation, then the file is passed along to the matching engine. </a:t>
            </a:r>
          </a:p>
          <a:p>
            <a:pPr marL="174708" indent="-174708" defTabSz="889612">
              <a:buFont typeface="Arial" panose="020B0604020202020204" pitchFamily="34" charset="0"/>
              <a:buChar char="•"/>
              <a:defRPr/>
            </a:pPr>
            <a:r>
              <a:rPr lang="en-US" baseline="0" dirty="0"/>
              <a:t>SecureID is configured to automatically validate data and this process will happen without user intervention.</a:t>
            </a:r>
            <a:endParaRPr lang="en-US" b="1" i="1" baseline="0" dirty="0"/>
          </a:p>
          <a:p>
            <a:r>
              <a:rPr lang="en-US" b="0" i="1" baseline="0" dirty="0"/>
              <a:t>Click</a:t>
            </a:r>
          </a:p>
          <a:p>
            <a:r>
              <a:rPr lang="en-US" b="1" i="0" baseline="0" dirty="0"/>
              <a:t>4. </a:t>
            </a:r>
            <a:r>
              <a:rPr lang="en-US" dirty="0"/>
              <a:t>Files</a:t>
            </a:r>
            <a:r>
              <a:rPr lang="en-US" baseline="0" dirty="0"/>
              <a:t> that successfully pass data validation begin the assign ID process.  </a:t>
            </a:r>
          </a:p>
          <a:p>
            <a:r>
              <a:rPr lang="en-US" baseline="0" dirty="0"/>
              <a:t>This is the point at which the data is submitted to the matching engine.  </a:t>
            </a:r>
          </a:p>
          <a:p>
            <a:pPr marL="174708" indent="-174708" defTabSz="889612">
              <a:buFont typeface="Arial" panose="020B0604020202020204" pitchFamily="34" charset="0"/>
              <a:buChar char="•"/>
              <a:defRPr/>
            </a:pPr>
            <a:r>
              <a:rPr lang="en-US" baseline="0" dirty="0"/>
              <a:t>At this stage, the submission records are compared with existing master records. </a:t>
            </a:r>
          </a:p>
          <a:p>
            <a:pPr marL="174708" indent="-174708" defTabSz="889612">
              <a:buFont typeface="Arial" panose="020B0604020202020204" pitchFamily="34" charset="0"/>
              <a:buChar char="•"/>
              <a:defRPr/>
            </a:pPr>
            <a:r>
              <a:rPr lang="en-US" baseline="0" dirty="0"/>
              <a:t>There are three possible outcomes from the matching engine:  </a:t>
            </a:r>
          </a:p>
          <a:p>
            <a:pPr marL="640594" lvl="1" indent="-174708" defTabSz="889612">
              <a:buFont typeface="Arial" panose="020B0604020202020204" pitchFamily="34" charset="0"/>
              <a:buChar char="•"/>
              <a:defRPr/>
            </a:pPr>
            <a:r>
              <a:rPr lang="en-US" baseline="0" dirty="0"/>
              <a:t>there is no match for the record and a new ID will be assigned, </a:t>
            </a:r>
          </a:p>
          <a:p>
            <a:pPr marL="640594" lvl="1" indent="-174708" defTabSz="889612">
              <a:buFont typeface="Arial" panose="020B0604020202020204" pitchFamily="34" charset="0"/>
              <a:buChar char="•"/>
              <a:defRPr/>
            </a:pPr>
            <a:r>
              <a:rPr lang="en-US" baseline="0" dirty="0"/>
              <a:t>a match is found, and an existing ID will be assigned to the submission record, </a:t>
            </a:r>
          </a:p>
          <a:p>
            <a:pPr marL="640594" lvl="1" indent="-174708" defTabSz="889612">
              <a:buFont typeface="Arial" panose="020B0604020202020204" pitchFamily="34" charset="0"/>
              <a:buChar char="•"/>
              <a:defRPr/>
            </a:pPr>
            <a:r>
              <a:rPr lang="en-US" baseline="0" dirty="0"/>
              <a:t>or there are near matches identified and human intervention is required. </a:t>
            </a:r>
          </a:p>
          <a:p>
            <a:pPr marL="8687" lvl="0" defTabSz="889612">
              <a:defRPr/>
            </a:pPr>
            <a:r>
              <a:rPr lang="en-US" i="1" baseline="0" dirty="0"/>
              <a:t>Click</a:t>
            </a:r>
          </a:p>
          <a:p>
            <a:pPr defTabSz="889612">
              <a:defRPr/>
            </a:pPr>
            <a:r>
              <a:rPr lang="en-US" b="1" baseline="0" dirty="0"/>
              <a:t>5. </a:t>
            </a:r>
            <a:r>
              <a:rPr lang="en-US" dirty="0"/>
              <a:t>If the matching engine</a:t>
            </a:r>
            <a:r>
              <a:rPr lang="en-US" baseline="0" dirty="0"/>
              <a:t> finds near matches, then the user must resolve these near matches before the IDs can be assigned and downloaded. Records that need to be resolved manually remain in the Near Match stage until they have been resolved or cancelled.</a:t>
            </a:r>
          </a:p>
          <a:p>
            <a:pPr defTabSz="889612">
              <a:defRPr/>
            </a:pPr>
            <a:r>
              <a:rPr lang="en-US" i="1" baseline="0" dirty="0"/>
              <a:t>Click</a:t>
            </a:r>
          </a:p>
          <a:p>
            <a:pPr defTabSz="889612">
              <a:defRPr/>
            </a:pPr>
            <a:r>
              <a:rPr lang="en-US" b="1" dirty="0"/>
              <a:t>6. </a:t>
            </a:r>
            <a:r>
              <a:rPr lang="en-US" b="0" dirty="0"/>
              <a:t>Transactions that have completed processing may be downloaded anytime. In a batch file, once </a:t>
            </a:r>
            <a:r>
              <a:rPr lang="en-US" baseline="0" dirty="0"/>
              <a:t>the near matches are resolved or cancelled and every submission record has an ID assigned, the user may download the file containing the IDs.</a:t>
            </a:r>
          </a:p>
          <a:p>
            <a:pPr defTabSz="889612">
              <a:defRPr/>
            </a:pPr>
            <a:r>
              <a:rPr lang="en-US" baseline="0" dirty="0"/>
              <a:t> </a:t>
            </a:r>
          </a:p>
          <a:p>
            <a:pPr defTabSz="894674">
              <a:defRPr/>
            </a:pPr>
            <a:endParaRPr lang="en-US" baseline="0" dirty="0"/>
          </a:p>
          <a:p>
            <a:endParaRPr lang="en-US" b="1" i="1" baseline="0" dirty="0"/>
          </a:p>
          <a:p>
            <a:endParaRPr lang="en-US" b="1" dirty="0"/>
          </a:p>
          <a:p>
            <a:pPr>
              <a:buClr>
                <a:srgbClr val="666666"/>
              </a:buClr>
            </a:pPr>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18</a:t>
            </a:fld>
            <a:endParaRPr lang="en-US"/>
          </a:p>
        </p:txBody>
      </p:sp>
    </p:spTree>
    <p:extLst>
      <p:ext uri="{BB962C8B-B14F-4D97-AF65-F5344CB8AC3E}">
        <p14:creationId xmlns:p14="http://schemas.microsoft.com/office/powerpoint/2010/main" val="4255451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Matching Process</a:t>
            </a:r>
          </a:p>
          <a:p>
            <a:r>
              <a:rPr lang="en-US" i="1" dirty="0"/>
              <a:t>Click</a:t>
            </a:r>
          </a:p>
          <a:p>
            <a:r>
              <a:rPr lang="en-US" dirty="0"/>
              <a:t>First, records are submitted to the system.</a:t>
            </a:r>
          </a:p>
          <a:p>
            <a:r>
              <a:rPr lang="en-US" i="1" dirty="0"/>
              <a:t>Click</a:t>
            </a:r>
          </a:p>
          <a:p>
            <a:r>
              <a:rPr lang="en-US" dirty="0"/>
              <a:t>The matching engine develops an index of potential matches to the submission record.</a:t>
            </a:r>
          </a:p>
          <a:p>
            <a:r>
              <a:rPr lang="en-US" i="1" dirty="0"/>
              <a:t>Click</a:t>
            </a:r>
          </a:p>
          <a:p>
            <a:r>
              <a:rPr lang="en-US" dirty="0"/>
              <a:t>The system compares the records and provides a match decision.</a:t>
            </a:r>
          </a:p>
        </p:txBody>
      </p:sp>
      <p:sp>
        <p:nvSpPr>
          <p:cNvPr id="4" name="Slide Number Placeholder 3"/>
          <p:cNvSpPr>
            <a:spLocks noGrp="1"/>
          </p:cNvSpPr>
          <p:nvPr>
            <p:ph type="sldNum" sz="quarter" idx="5"/>
          </p:nvPr>
        </p:nvSpPr>
        <p:spPr/>
        <p:txBody>
          <a:bodyPr/>
          <a:lstStyle/>
          <a:p>
            <a:fld id="{8440376C-006A-483E-AB51-7E91B2BE70A8}" type="slidenum">
              <a:rPr lang="en-US" smtClean="0"/>
              <a:pPr/>
              <a:t>19</a:t>
            </a:fld>
            <a:endParaRPr lang="en-US"/>
          </a:p>
        </p:txBody>
      </p:sp>
    </p:spTree>
    <p:extLst>
      <p:ext uri="{BB962C8B-B14F-4D97-AF65-F5344CB8AC3E}">
        <p14:creationId xmlns:p14="http://schemas.microsoft.com/office/powerpoint/2010/main" val="292144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today’s session we will cover, the Overview, ID Assignment Process, Near Match Resolution, Match Options and Search Options, Reports and Troubleshooting,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Support and Wrap Up.</a:t>
            </a:r>
          </a:p>
        </p:txBody>
      </p:sp>
      <p:sp>
        <p:nvSpPr>
          <p:cNvPr id="4" name="Slide Number Placeholder 3"/>
          <p:cNvSpPr>
            <a:spLocks noGrp="1"/>
          </p:cNvSpPr>
          <p:nvPr>
            <p:ph type="sldNum" sz="quarter" idx="5"/>
          </p:nvPr>
        </p:nvSpPr>
        <p:spPr/>
        <p:txBody>
          <a:bodyPr/>
          <a:lstStyle/>
          <a:p>
            <a:fld id="{8440376C-006A-483E-AB51-7E91B2BE70A8}" type="slidenum">
              <a:rPr lang="en-US" smtClean="0"/>
              <a:pPr/>
              <a:t>2</a:t>
            </a:fld>
            <a:endParaRPr lang="en-US"/>
          </a:p>
        </p:txBody>
      </p:sp>
    </p:spTree>
    <p:extLst>
      <p:ext uri="{BB962C8B-B14F-4D97-AF65-F5344CB8AC3E}">
        <p14:creationId xmlns:p14="http://schemas.microsoft.com/office/powerpoint/2010/main" val="3767766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ID assignment process, there are 3 possible outcomes as shown here:</a:t>
            </a:r>
          </a:p>
          <a:p>
            <a:r>
              <a:rPr lang="en-US" i="1" dirty="0"/>
              <a:t>Click</a:t>
            </a:r>
          </a:p>
          <a:p>
            <a:r>
              <a:rPr lang="en-US" dirty="0"/>
              <a:t>No Match, </a:t>
            </a:r>
          </a:p>
          <a:p>
            <a:r>
              <a:rPr lang="en-US" i="1" dirty="0"/>
              <a:t>Click</a:t>
            </a:r>
          </a:p>
          <a:p>
            <a:r>
              <a:rPr lang="en-US" dirty="0"/>
              <a:t>Match, </a:t>
            </a:r>
          </a:p>
          <a:p>
            <a:r>
              <a:rPr lang="en-US" i="1" dirty="0"/>
              <a:t>Click</a:t>
            </a:r>
          </a:p>
          <a:p>
            <a:r>
              <a:rPr lang="en-US" dirty="0"/>
              <a:t>and Near Match.</a:t>
            </a:r>
          </a:p>
          <a:p>
            <a:r>
              <a:rPr lang="en-US" dirty="0"/>
              <a:t>The most frequent result will be no match, followed by match. </a:t>
            </a:r>
          </a:p>
          <a:p>
            <a:r>
              <a:rPr lang="en-US" dirty="0"/>
              <a:t>Finally, a lower number of records will be returned as a near match.</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20</a:t>
            </a:fld>
            <a:endParaRPr lang="en-US"/>
          </a:p>
        </p:txBody>
      </p:sp>
    </p:spTree>
    <p:extLst>
      <p:ext uri="{BB962C8B-B14F-4D97-AF65-F5344CB8AC3E}">
        <p14:creationId xmlns:p14="http://schemas.microsoft.com/office/powerpoint/2010/main" val="1604641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record is input to the SecureID system. </a:t>
            </a:r>
          </a:p>
          <a:p>
            <a:r>
              <a:rPr lang="en-US" b="0" i="1" dirty="0"/>
              <a:t>click</a:t>
            </a:r>
          </a:p>
          <a:p>
            <a:pPr marL="228600" indent="-228600" defTabSz="931774">
              <a:buAutoNum type="arabicPeriod"/>
              <a:defRPr/>
            </a:pPr>
            <a:r>
              <a:rPr lang="en-US" dirty="0"/>
              <a:t>If no match is found to any existing </a:t>
            </a:r>
            <a:r>
              <a:rPr lang="en-US" baseline="0" dirty="0"/>
              <a:t>record, </a:t>
            </a:r>
            <a:r>
              <a:rPr lang="en-US" dirty="0"/>
              <a:t>then the system will create a new ID. </a:t>
            </a:r>
          </a:p>
          <a:p>
            <a:pPr marL="0" indent="0" defTabSz="931774">
              <a:buNone/>
              <a:defRPr/>
            </a:pPr>
            <a:r>
              <a:rPr lang="en-US" i="1" dirty="0"/>
              <a:t>click</a:t>
            </a:r>
            <a:endParaRPr lang="en-US" i="1" baseline="0" dirty="0"/>
          </a:p>
          <a:p>
            <a:pPr defTabSz="931774">
              <a:defRPr/>
            </a:pPr>
            <a:r>
              <a:rPr lang="en-US" b="0" baseline="0" dirty="0"/>
              <a:t>2. </a:t>
            </a:r>
            <a:r>
              <a:rPr lang="en-US" baseline="0" dirty="0"/>
              <a:t>If there is a match to an existing record then the existing ID is assigned, and the master record is updated. </a:t>
            </a:r>
          </a:p>
          <a:p>
            <a:pPr defTabSz="931774">
              <a:defRPr/>
            </a:pPr>
            <a:r>
              <a:rPr lang="en-US" i="1" dirty="0"/>
              <a:t>click</a:t>
            </a:r>
            <a:endParaRPr lang="en-US" i="1" baseline="0" dirty="0"/>
          </a:p>
          <a:p>
            <a:r>
              <a:rPr lang="en-US" b="0" baseline="0" dirty="0"/>
              <a:t>3. </a:t>
            </a:r>
            <a:r>
              <a:rPr lang="en-US" baseline="0" dirty="0"/>
              <a:t>If there is a near match then human intervention is required. Personnel have to visually compare the submission record to the master record. Individuals must resolve the near matches by deciding if these two records match or don’t match. The input record can also be canceled. </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21</a:t>
            </a:fld>
            <a:endParaRPr lang="en-US"/>
          </a:p>
        </p:txBody>
      </p:sp>
    </p:spTree>
    <p:extLst>
      <p:ext uri="{BB962C8B-B14F-4D97-AF65-F5344CB8AC3E}">
        <p14:creationId xmlns:p14="http://schemas.microsoft.com/office/powerpoint/2010/main" val="686578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Let’s look at an example of a record going through the matching process.</a:t>
            </a:r>
            <a:r>
              <a:rPr lang="en-US" baseline="0" dirty="0"/>
              <a:t> </a:t>
            </a:r>
          </a:p>
          <a:p>
            <a:pPr defTabSz="931774">
              <a:defRPr/>
            </a:pPr>
            <a:r>
              <a:rPr lang="en-US" b="0" i="1" baseline="0" dirty="0"/>
              <a:t>click</a:t>
            </a:r>
            <a:endParaRPr lang="en-US" b="0" i="1" dirty="0"/>
          </a:p>
          <a:p>
            <a:pPr marL="228600" indent="-228600">
              <a:buAutoNum type="arabicPeriod"/>
            </a:pPr>
            <a:r>
              <a:rPr lang="en-US" dirty="0"/>
              <a:t>Student Jose</a:t>
            </a:r>
            <a:r>
              <a:rPr lang="en-US" baseline="0" dirty="0"/>
              <a:t> R. Martinez is submitted to the system. </a:t>
            </a:r>
          </a:p>
          <a:p>
            <a:pPr marL="0" indent="0">
              <a:buNone/>
            </a:pPr>
            <a:r>
              <a:rPr lang="en-US" b="0" i="1" baseline="0" dirty="0"/>
              <a:t>click</a:t>
            </a:r>
          </a:p>
          <a:p>
            <a:pPr defTabSz="931774">
              <a:defRPr/>
            </a:pPr>
            <a:r>
              <a:rPr lang="en-US" b="0" baseline="0" dirty="0"/>
              <a:t>2. </a:t>
            </a:r>
            <a:r>
              <a:rPr lang="en-US" baseline="0" dirty="0"/>
              <a:t>The matching engine develops a candidate record index containing all the records that the matching engine thinks might match the input record. The matching engine logic takes into account spelling errors, nicknames, etc. </a:t>
            </a:r>
          </a:p>
          <a:p>
            <a:pPr defTabSz="931774">
              <a:defRPr/>
            </a:pPr>
            <a:r>
              <a:rPr lang="en-US" b="0" i="1" baseline="0" dirty="0"/>
              <a:t>click</a:t>
            </a:r>
          </a:p>
          <a:p>
            <a:r>
              <a:rPr lang="en-US" b="0" baseline="0" dirty="0"/>
              <a:t>3. </a:t>
            </a:r>
            <a:r>
              <a:rPr lang="en-US" baseline="0" dirty="0"/>
              <a:t>Then the matching engine compares the input record, to each record in the system and assigns a match score for each comparison.</a:t>
            </a:r>
          </a:p>
          <a:p>
            <a:r>
              <a:rPr lang="en-US" baseline="0" dirty="0"/>
              <a:t>Here you can see the match score results when comparing the input record to the system.</a:t>
            </a:r>
          </a:p>
          <a:p>
            <a:r>
              <a:rPr lang="en-US" baseline="0" dirty="0"/>
              <a:t>The match score is used to determine whether or not input record is a match, a near match or no match to any of the master records. When making this decision the matching engine takes into account the thresholds that have been configured. </a:t>
            </a:r>
          </a:p>
          <a:p>
            <a:endParaRPr lang="en-US" baseline="0" dirty="0"/>
          </a:p>
          <a:p>
            <a:r>
              <a:rPr lang="en-US" baseline="0" dirty="0"/>
              <a:t>In this example, we can see that Jose R. Martinez and Joseph Martinez share a partial match on the first name, matching last name, and matching gender and birthdate. He therefore received the matching score of 94. This record is considered a match.</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22</a:t>
            </a:fld>
            <a:endParaRPr lang="en-US"/>
          </a:p>
        </p:txBody>
      </p:sp>
    </p:spTree>
    <p:extLst>
      <p:ext uri="{BB962C8B-B14F-4D97-AF65-F5344CB8AC3E}">
        <p14:creationId xmlns:p14="http://schemas.microsoft.com/office/powerpoint/2010/main" val="2289133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 ID Assignment Process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23</a:t>
            </a:fld>
            <a:endParaRPr lang="en-US"/>
          </a:p>
        </p:txBody>
      </p:sp>
    </p:spTree>
    <p:extLst>
      <p:ext uri="{BB962C8B-B14F-4D97-AF65-F5344CB8AC3E}">
        <p14:creationId xmlns:p14="http://schemas.microsoft.com/office/powerpoint/2010/main" val="1855743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The ID Assignment Process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24</a:t>
            </a:fld>
            <a:endParaRPr lang="en-US"/>
          </a:p>
        </p:txBody>
      </p:sp>
    </p:spTree>
    <p:extLst>
      <p:ext uri="{BB962C8B-B14F-4D97-AF65-F5344CB8AC3E}">
        <p14:creationId xmlns:p14="http://schemas.microsoft.com/office/powerpoint/2010/main" val="4146562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 Assignment Process Topics:</a:t>
            </a:r>
          </a:p>
          <a:p>
            <a:pPr>
              <a:lnSpc>
                <a:spcPct val="200000"/>
              </a:lnSpc>
              <a:buFont typeface="Wingdings" panose="05000000000000000000" pitchFamily="2" charset="2"/>
              <a:buChar char="ü"/>
            </a:pPr>
            <a:r>
              <a:rPr lang="en-US" dirty="0"/>
              <a:t>File Format Specifications</a:t>
            </a:r>
          </a:p>
          <a:p>
            <a:pPr>
              <a:lnSpc>
                <a:spcPct val="200000"/>
              </a:lnSpc>
            </a:pPr>
            <a:r>
              <a:rPr lang="en-US" dirty="0"/>
              <a:t>The ID Assignment Process</a:t>
            </a:r>
          </a:p>
          <a:p>
            <a:pPr>
              <a:lnSpc>
                <a:spcPct val="200000"/>
              </a:lnSpc>
              <a:buFont typeface="Wingdings" panose="05000000000000000000" pitchFamily="2" charset="2"/>
              <a:buChar char="ü"/>
            </a:pPr>
            <a:r>
              <a:rPr lang="en-US" dirty="0"/>
              <a:t>File and Batch Validations</a:t>
            </a:r>
          </a:p>
          <a:p>
            <a:pPr>
              <a:lnSpc>
                <a:spcPct val="200000"/>
              </a:lnSpc>
              <a:buFont typeface="Wingdings" panose="05000000000000000000" pitchFamily="2" charset="2"/>
              <a:buChar char="ü"/>
            </a:pPr>
            <a:r>
              <a:rPr lang="en-US" dirty="0"/>
              <a:t>Batches</a:t>
            </a:r>
          </a:p>
          <a:p>
            <a:pPr>
              <a:lnSpc>
                <a:spcPct val="200000"/>
              </a:lnSpc>
              <a:buFont typeface="Wingdings" panose="05000000000000000000" pitchFamily="2" charset="2"/>
              <a:buChar char="ü"/>
            </a:pPr>
            <a:r>
              <a:rPr lang="en-US" dirty="0"/>
              <a:t>Transactions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25</a:t>
            </a:fld>
            <a:endParaRPr lang="en-US"/>
          </a:p>
        </p:txBody>
      </p:sp>
    </p:spTree>
    <p:extLst>
      <p:ext uri="{BB962C8B-B14F-4D97-AF65-F5344CB8AC3E}">
        <p14:creationId xmlns:p14="http://schemas.microsoft.com/office/powerpoint/2010/main" val="4285784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Spec_Assign</a:t>
            </a:r>
            <a:r>
              <a:rPr lang="en-US" dirty="0"/>
              <a:t> 3.0 Spreadsheet contains the specifications </a:t>
            </a:r>
          </a:p>
          <a:p>
            <a:r>
              <a:rPr lang="en-US" dirty="0"/>
              <a:t>which were formerly called File Format 3.0. </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26</a:t>
            </a:fld>
            <a:endParaRPr lang="en-US"/>
          </a:p>
        </p:txBody>
      </p:sp>
    </p:spTree>
    <p:extLst>
      <p:ext uri="{BB962C8B-B14F-4D97-AF65-F5344CB8AC3E}">
        <p14:creationId xmlns:p14="http://schemas.microsoft.com/office/powerpoint/2010/main" val="1458614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Let’s look at the File Validation process.</a:t>
            </a:r>
          </a:p>
          <a:p>
            <a:r>
              <a:rPr lang="en-US" dirty="0"/>
              <a:t>The file structure should be created by your source system extract. </a:t>
            </a:r>
          </a:p>
          <a:p>
            <a:r>
              <a:rPr lang="en-US" dirty="0"/>
              <a:t>However, it is possible to edit a file and accidently change the structure of the file. </a:t>
            </a:r>
          </a:p>
          <a:p>
            <a:r>
              <a:rPr lang="en-US" dirty="0"/>
              <a:t>In this case, the file must be set back to Spec_Assign 3.0 specifications in order to load.</a:t>
            </a:r>
          </a:p>
        </p:txBody>
      </p:sp>
      <p:sp>
        <p:nvSpPr>
          <p:cNvPr id="4" name="Slide Number Placeholder 3"/>
          <p:cNvSpPr>
            <a:spLocks noGrp="1"/>
          </p:cNvSpPr>
          <p:nvPr>
            <p:ph type="sldNum" sz="quarter" idx="5"/>
          </p:nvPr>
        </p:nvSpPr>
        <p:spPr/>
        <p:txBody>
          <a:bodyPr/>
          <a:lstStyle/>
          <a:p>
            <a:fld id="{8440376C-006A-483E-AB51-7E91B2BE70A8}" type="slidenum">
              <a:rPr lang="en-US" smtClean="0"/>
              <a:pPr/>
              <a:t>27</a:t>
            </a:fld>
            <a:endParaRPr lang="en-US"/>
          </a:p>
        </p:txBody>
      </p:sp>
    </p:spTree>
    <p:extLst>
      <p:ext uri="{BB962C8B-B14F-4D97-AF65-F5344CB8AC3E}">
        <p14:creationId xmlns:p14="http://schemas.microsoft.com/office/powerpoint/2010/main" val="33667892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US" dirty="0"/>
              <a:t>System performs a review of the format and layout for the submitted file. </a:t>
            </a:r>
          </a:p>
          <a:p>
            <a:pPr>
              <a:buFont typeface="Wingdings" panose="05000000000000000000" pitchFamily="2" charset="2"/>
              <a:buChar char="ü"/>
            </a:pPr>
            <a:r>
              <a:rPr lang="en-US" dirty="0"/>
              <a:t>The submitted file is compared to the </a:t>
            </a:r>
            <a:r>
              <a:rPr lang="en-US" dirty="0" err="1"/>
              <a:t>Spec_Assign</a:t>
            </a:r>
            <a:r>
              <a:rPr lang="en-US" dirty="0"/>
              <a:t> 3.0 required format.</a:t>
            </a:r>
          </a:p>
          <a:p>
            <a:pPr>
              <a:buFont typeface="Wingdings" panose="05000000000000000000" pitchFamily="2" charset="2"/>
              <a:buChar char="ü"/>
            </a:pPr>
            <a:r>
              <a:rPr lang="en-US" dirty="0"/>
              <a:t>Files that fail file validation need to be corrected and then re-uploaded for processing by the system.</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28</a:t>
            </a:fld>
            <a:endParaRPr lang="en-US"/>
          </a:p>
        </p:txBody>
      </p:sp>
    </p:spTree>
    <p:extLst>
      <p:ext uri="{BB962C8B-B14F-4D97-AF65-F5344CB8AC3E}">
        <p14:creationId xmlns:p14="http://schemas.microsoft.com/office/powerpoint/2010/main" val="372985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85"/>
              </a:spcBef>
              <a:buFont typeface="Wingdings" panose="05000000000000000000" pitchFamily="2" charset="2"/>
              <a:buChar char="ü"/>
            </a:pPr>
            <a:r>
              <a:rPr lang="en-US" dirty="0"/>
              <a:t>Filenames can contain upper/lower case alphanumeric characters, periods, underscores or hyphens.  </a:t>
            </a:r>
          </a:p>
          <a:p>
            <a:pPr>
              <a:spcBef>
                <a:spcPts val="685"/>
              </a:spcBef>
              <a:buFont typeface="Wingdings" panose="05000000000000000000" pitchFamily="2" charset="2"/>
              <a:buChar char="ü"/>
            </a:pPr>
            <a:r>
              <a:rPr lang="en-US" dirty="0"/>
              <a:t>No spaces or special characters.</a:t>
            </a:r>
          </a:p>
          <a:p>
            <a:pPr>
              <a:spcBef>
                <a:spcPts val="685"/>
              </a:spcBef>
              <a:buFont typeface="Wingdings" panose="05000000000000000000" pitchFamily="2" charset="2"/>
              <a:buChar char="ü"/>
            </a:pPr>
            <a:r>
              <a:rPr lang="en-US" dirty="0"/>
              <a:t>File names do not have to be unique.</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29</a:t>
            </a:fld>
            <a:endParaRPr lang="en-US"/>
          </a:p>
        </p:txBody>
      </p:sp>
    </p:spTree>
    <p:extLst>
      <p:ext uri="{BB962C8B-B14F-4D97-AF65-F5344CB8AC3E}">
        <p14:creationId xmlns:p14="http://schemas.microsoft.com/office/powerpoint/2010/main" val="378202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conclusion of this session, participants will be able to:</a:t>
            </a:r>
          </a:p>
          <a:p>
            <a:pPr marL="171450" indent="-171450">
              <a:lnSpc>
                <a:spcPct val="150000"/>
              </a:lnSpc>
              <a:spcBef>
                <a:spcPts val="0"/>
              </a:spcBef>
              <a:buFont typeface="Arial" panose="020B0604020202020204" pitchFamily="34" charset="0"/>
              <a:buChar char="•"/>
            </a:pPr>
            <a:r>
              <a:rPr lang="en-US" sz="1200" dirty="0"/>
              <a:t>Assign Student IDs in the SecureID system. </a:t>
            </a:r>
          </a:p>
          <a:p>
            <a:pPr marL="171450" indent="-171450">
              <a:lnSpc>
                <a:spcPct val="150000"/>
              </a:lnSpc>
              <a:spcBef>
                <a:spcPts val="0"/>
              </a:spcBef>
              <a:buFont typeface="Arial" panose="020B0604020202020204" pitchFamily="34" charset="0"/>
              <a:buChar char="•"/>
            </a:pPr>
            <a:r>
              <a:rPr lang="en-US" sz="1200" dirty="0"/>
              <a:t>Locate a file of student records submitted to NYSSIS via AFP.</a:t>
            </a:r>
          </a:p>
          <a:p>
            <a:pPr marL="171450" indent="-171450">
              <a:lnSpc>
                <a:spcPct val="150000"/>
              </a:lnSpc>
              <a:spcBef>
                <a:spcPts val="0"/>
              </a:spcBef>
              <a:buFont typeface="Arial" panose="020B0604020202020204" pitchFamily="34" charset="0"/>
              <a:buChar char="•"/>
            </a:pPr>
            <a:r>
              <a:rPr lang="en-US" sz="1200" dirty="0"/>
              <a:t>Use the SecureID application to resolve near  matches. </a:t>
            </a:r>
          </a:p>
          <a:p>
            <a:pPr marL="171450" indent="-171450">
              <a:lnSpc>
                <a:spcPct val="150000"/>
              </a:lnSpc>
              <a:spcBef>
                <a:spcPts val="0"/>
              </a:spcBef>
              <a:buFont typeface="Arial" panose="020B0604020202020204" pitchFamily="34" charset="0"/>
              <a:buChar char="•"/>
            </a:pPr>
            <a:r>
              <a:rPr lang="en-US" sz="1200" dirty="0"/>
              <a:t>Describe the criteria used by NYSSIS system in the matching process.</a:t>
            </a:r>
          </a:p>
        </p:txBody>
      </p:sp>
      <p:sp>
        <p:nvSpPr>
          <p:cNvPr id="4" name="Slide Number Placeholder 3"/>
          <p:cNvSpPr>
            <a:spLocks noGrp="1"/>
          </p:cNvSpPr>
          <p:nvPr>
            <p:ph type="sldNum" sz="quarter" idx="5"/>
          </p:nvPr>
        </p:nvSpPr>
        <p:spPr/>
        <p:txBody>
          <a:bodyPr/>
          <a:lstStyle/>
          <a:p>
            <a:fld id="{8440376C-006A-483E-AB51-7E91B2BE70A8}" type="slidenum">
              <a:rPr lang="en-US" smtClean="0"/>
              <a:pPr/>
              <a:t>3</a:t>
            </a:fld>
            <a:endParaRPr lang="en-US"/>
          </a:p>
        </p:txBody>
      </p:sp>
    </p:spTree>
    <p:extLst>
      <p:ext uri="{BB962C8B-B14F-4D97-AF65-F5344CB8AC3E}">
        <p14:creationId xmlns:p14="http://schemas.microsoft.com/office/powerpoint/2010/main" val="14828813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header record and trailer record are required.</a:t>
            </a:r>
          </a:p>
          <a:p>
            <a:r>
              <a:rPr lang="en-US" baseline="0" dirty="0"/>
              <a:t>The header record is the first line of data in the file and the trailer record is the last. </a:t>
            </a:r>
          </a:p>
          <a:p>
            <a:r>
              <a:rPr lang="en-US" baseline="0" dirty="0"/>
              <a:t>In addition, the header record is identified with a TH and the Trailer Record starts with TT.</a:t>
            </a:r>
          </a:p>
          <a:p>
            <a:r>
              <a:rPr lang="en-US" baseline="0" dirty="0"/>
              <a:t>Next, let’s look at the information that can be each type of record.</a:t>
            </a:r>
            <a:endParaRPr lang="en-US"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30</a:t>
            </a:fld>
            <a:endParaRPr lang="en-US"/>
          </a:p>
        </p:txBody>
      </p:sp>
    </p:spTree>
    <p:extLst>
      <p:ext uri="{BB962C8B-B14F-4D97-AF65-F5344CB8AC3E}">
        <p14:creationId xmlns:p14="http://schemas.microsoft.com/office/powerpoint/2010/main" val="2340491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This slide shows the Spec_Assign 3.0 header record layout.</a:t>
            </a:r>
          </a:p>
          <a:p>
            <a:pPr marL="0" indent="0" defTabSz="931774">
              <a:buFont typeface="Wingdings" panose="05000000000000000000" pitchFamily="2" charset="2"/>
              <a:buNone/>
              <a:defRPr/>
            </a:pPr>
            <a:r>
              <a:rPr lang="en-US" dirty="0"/>
              <a:t>The Header Record layout includes the field name, delimiter, required indicator and comments. </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31</a:t>
            </a:fld>
            <a:endParaRPr lang="en-US"/>
          </a:p>
        </p:txBody>
      </p:sp>
    </p:spTree>
    <p:extLst>
      <p:ext uri="{BB962C8B-B14F-4D97-AF65-F5344CB8AC3E}">
        <p14:creationId xmlns:p14="http://schemas.microsoft.com/office/powerpoint/2010/main" val="2040488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The Detail Record Layout contains the required by default, enabled by default, configurable and used for matching columns.</a:t>
            </a:r>
          </a:p>
          <a:p>
            <a:pPr algn="l"/>
            <a:r>
              <a:rPr lang="en-US" dirty="0"/>
              <a:t>Additional fields may be viewed in the </a:t>
            </a:r>
            <a:r>
              <a:rPr lang="en-US" dirty="0" err="1"/>
              <a:t>Spec_Assign</a:t>
            </a:r>
            <a:r>
              <a:rPr lang="en-US" dirty="0"/>
              <a:t> 3.0 spreadsheet.</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32</a:t>
            </a:fld>
            <a:endParaRPr lang="en-US"/>
          </a:p>
        </p:txBody>
      </p:sp>
    </p:spTree>
    <p:extLst>
      <p:ext uri="{BB962C8B-B14F-4D97-AF65-F5344CB8AC3E}">
        <p14:creationId xmlns:p14="http://schemas.microsoft.com/office/powerpoint/2010/main" val="2656005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Wingdings" panose="05000000000000000000" pitchFamily="2" charset="2"/>
              <a:buChar char="ü"/>
            </a:pPr>
            <a:r>
              <a:rPr lang="en-US" dirty="0"/>
              <a:t>The Assign 3.0 record layout is described in detail in the format document.</a:t>
            </a:r>
          </a:p>
          <a:p>
            <a:pPr marL="349415" indent="-349415">
              <a:buFont typeface="Wingdings" panose="05000000000000000000" pitchFamily="2" charset="2"/>
              <a:buChar char="ü"/>
            </a:pPr>
            <a:r>
              <a:rPr lang="en-US" dirty="0"/>
              <a:t>The layout descriptions include the field name, required, system data type, used for matching indicator and detailed comments about each field.</a:t>
            </a:r>
          </a:p>
          <a:p>
            <a:pPr marL="349415" indent="-349415">
              <a:buFont typeface="Wingdings" panose="05000000000000000000" pitchFamily="2" charset="2"/>
              <a:buChar char="ü"/>
            </a:pPr>
            <a:r>
              <a:rPr lang="en-US" dirty="0"/>
              <a:t>Vendors use the </a:t>
            </a:r>
            <a:r>
              <a:rPr lang="en-US" dirty="0" err="1"/>
              <a:t>Spec_Assign</a:t>
            </a:r>
            <a:r>
              <a:rPr lang="en-US" dirty="0"/>
              <a:t> 3.0 record layout details to develop the record format for loading data.</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33</a:t>
            </a:fld>
            <a:endParaRPr lang="en-US"/>
          </a:p>
        </p:txBody>
      </p:sp>
    </p:spTree>
    <p:extLst>
      <p:ext uri="{BB962C8B-B14F-4D97-AF65-F5344CB8AC3E}">
        <p14:creationId xmlns:p14="http://schemas.microsoft.com/office/powerpoint/2010/main" val="1484827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The Spec_Assign 3.0 trailer record layout includes the record type, transmission ID, and number of records.</a:t>
            </a:r>
          </a:p>
          <a:p>
            <a:pPr marL="0" indent="0">
              <a:buFont typeface="Wingdings" panose="05000000000000000000" pitchFamily="2" charset="2"/>
              <a:buNone/>
            </a:pPr>
            <a:r>
              <a:rPr lang="en-US" dirty="0"/>
              <a:t>Note, the number of records includes the TH and TT records plus the number of detail records.</a:t>
            </a:r>
          </a:p>
          <a:p>
            <a:pPr defTabSz="931774">
              <a:defRPr/>
            </a:pPr>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34</a:t>
            </a:fld>
            <a:endParaRPr lang="en-US"/>
          </a:p>
        </p:txBody>
      </p:sp>
    </p:spTree>
    <p:extLst>
      <p:ext uri="{BB962C8B-B14F-4D97-AF65-F5344CB8AC3E}">
        <p14:creationId xmlns:p14="http://schemas.microsoft.com/office/powerpoint/2010/main" val="3694526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85"/>
              </a:spcBef>
              <a:buFont typeface="Wingdings" panose="05000000000000000000" pitchFamily="2" charset="2"/>
              <a:buNone/>
            </a:pPr>
            <a:r>
              <a:rPr lang="en-US" dirty="0"/>
              <a:t>The Spec_Assign 3.0 detail data layout contains specific requirements for each field name including whether the field is required, data type and length, and whether the field is used in the matching process.</a:t>
            </a:r>
          </a:p>
          <a:p>
            <a:pPr marL="0" marR="0" lvl="0" indent="0" algn="l" defTabSz="914400" rtl="0" eaLnBrk="1" fontAlgn="auto" latinLnBrk="0" hangingPunct="1">
              <a:lnSpc>
                <a:spcPct val="100000"/>
              </a:lnSpc>
              <a:spcBef>
                <a:spcPts val="685"/>
              </a:spcBef>
              <a:spcAft>
                <a:spcPts val="0"/>
              </a:spcAft>
              <a:buClrTx/>
              <a:buSzTx/>
              <a:buFont typeface="Wingdings" panose="05000000000000000000" pitchFamily="2" charset="2"/>
              <a:buNone/>
              <a:tabLst/>
              <a:defRPr/>
            </a:pPr>
            <a:r>
              <a:rPr lang="en-US" dirty="0"/>
              <a:t>These specifications are used in the data validation process.</a:t>
            </a:r>
          </a:p>
          <a:p>
            <a:pPr>
              <a:spcBef>
                <a:spcPts val="685"/>
              </a:spcBef>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35</a:t>
            </a:fld>
            <a:endParaRPr lang="en-US"/>
          </a:p>
        </p:txBody>
      </p:sp>
    </p:spTree>
    <p:extLst>
      <p:ext uri="{BB962C8B-B14F-4D97-AF65-F5344CB8AC3E}">
        <p14:creationId xmlns:p14="http://schemas.microsoft.com/office/powerpoint/2010/main" val="35898030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data you will see in this session is fake data and does not represent any real person.</a:t>
            </a:r>
          </a:p>
        </p:txBody>
      </p:sp>
      <p:sp>
        <p:nvSpPr>
          <p:cNvPr id="4" name="Slide Number Placeholder 3"/>
          <p:cNvSpPr>
            <a:spLocks noGrp="1"/>
          </p:cNvSpPr>
          <p:nvPr>
            <p:ph type="sldNum" sz="quarter" idx="5"/>
          </p:nvPr>
        </p:nvSpPr>
        <p:spPr/>
        <p:txBody>
          <a:bodyPr/>
          <a:lstStyle/>
          <a:p>
            <a:fld id="{8440376C-006A-483E-AB51-7E91B2BE70A8}" type="slidenum">
              <a:rPr lang="en-US" smtClean="0"/>
              <a:pPr/>
              <a:t>36</a:t>
            </a:fld>
            <a:endParaRPr lang="en-US"/>
          </a:p>
        </p:txBody>
      </p:sp>
    </p:spTree>
    <p:extLst>
      <p:ext uri="{BB962C8B-B14F-4D97-AF65-F5344CB8AC3E}">
        <p14:creationId xmlns:p14="http://schemas.microsoft.com/office/powerpoint/2010/main" val="2008871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Batch consists of one or more submission records input at the same time.</a:t>
            </a:r>
          </a:p>
        </p:txBody>
      </p:sp>
      <p:sp>
        <p:nvSpPr>
          <p:cNvPr id="4" name="Slide Number Placeholder 3"/>
          <p:cNvSpPr>
            <a:spLocks noGrp="1"/>
          </p:cNvSpPr>
          <p:nvPr>
            <p:ph type="sldNum" sz="quarter" idx="5"/>
          </p:nvPr>
        </p:nvSpPr>
        <p:spPr/>
        <p:txBody>
          <a:bodyPr/>
          <a:lstStyle/>
          <a:p>
            <a:fld id="{8440376C-006A-483E-AB51-7E91B2BE70A8}" type="slidenum">
              <a:rPr lang="en-US" smtClean="0"/>
              <a:pPr/>
              <a:t>37</a:t>
            </a:fld>
            <a:endParaRPr lang="en-US"/>
          </a:p>
        </p:txBody>
      </p:sp>
    </p:spTree>
    <p:extLst>
      <p:ext uri="{BB962C8B-B14F-4D97-AF65-F5344CB8AC3E}">
        <p14:creationId xmlns:p14="http://schemas.microsoft.com/office/powerpoint/2010/main" val="2348167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will log into their account.</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38</a:t>
            </a:fld>
            <a:endParaRPr lang="en-US"/>
          </a:p>
        </p:txBody>
      </p:sp>
    </p:spTree>
    <p:extLst>
      <p:ext uri="{BB962C8B-B14F-4D97-AF65-F5344CB8AC3E}">
        <p14:creationId xmlns:p14="http://schemas.microsoft.com/office/powerpoint/2010/main" val="3075063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1" dirty="0"/>
              <a:t>Click</a:t>
            </a:r>
          </a:p>
          <a:p>
            <a:pPr marL="228600" indent="-228600" defTabSz="931774">
              <a:buAutoNum type="arabicPeriod"/>
              <a:defRPr/>
            </a:pPr>
            <a:r>
              <a:rPr lang="en-US" b="0" dirty="0"/>
              <a:t>The user will land on the Home page for Person ID. On the left side of the screen is a gray collapsible menu. The menu consists of Home, Match Options, Reports, Search and Add a Person.</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0" i="1" dirty="0"/>
              <a:t>Click</a:t>
            </a:r>
            <a:endParaRPr lang="en-US" b="0" dirty="0"/>
          </a:p>
          <a:p>
            <a:pPr defTabSz="931774">
              <a:defRPr/>
            </a:pPr>
            <a:r>
              <a:rPr lang="en-US" b="0" baseline="0" dirty="0"/>
              <a:t>2. The body of the page contains two tabs: one for Batches and one for individual Transactions.</a:t>
            </a:r>
          </a:p>
          <a:p>
            <a:pPr marL="0" marR="0" lvl="0" indent="0" algn="l" defTabSz="931774" rtl="0" eaLnBrk="1" fontAlgn="auto" latinLnBrk="0" hangingPunct="1">
              <a:lnSpc>
                <a:spcPct val="100000"/>
              </a:lnSpc>
              <a:spcBef>
                <a:spcPts val="0"/>
              </a:spcBef>
              <a:spcAft>
                <a:spcPts val="0"/>
              </a:spcAft>
              <a:buClrTx/>
              <a:buSzTx/>
              <a:buFontTx/>
              <a:buNone/>
              <a:tabLst/>
              <a:defRPr/>
            </a:pPr>
            <a:r>
              <a:rPr lang="en-US" b="0" i="1" dirty="0"/>
              <a:t>Click</a:t>
            </a:r>
            <a:endParaRPr lang="en-US" b="0" baseline="0" dirty="0"/>
          </a:p>
          <a:p>
            <a:pPr defTabSz="931774">
              <a:defRPr/>
            </a:pPr>
            <a:r>
              <a:rPr lang="en-US" b="0" baseline="0" dirty="0"/>
              <a:t>3. The body also contains a list of the five most recent pending batches (or transactions) and the 5 most recently completed batches (or transactions)</a:t>
            </a:r>
          </a:p>
          <a:p>
            <a:pPr defTabSz="931774">
              <a:defRPr/>
            </a:pPr>
            <a:endParaRPr lang="en-US" b="0" baseline="0"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39</a:t>
            </a:fld>
            <a:endParaRPr lang="en-US"/>
          </a:p>
        </p:txBody>
      </p:sp>
    </p:spTree>
    <p:extLst>
      <p:ext uri="{BB962C8B-B14F-4D97-AF65-F5344CB8AC3E}">
        <p14:creationId xmlns:p14="http://schemas.microsoft.com/office/powerpoint/2010/main" val="3779357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SecureID process is built on a new platform which encompasses new technology. The result is a more robust matching engine with more accurate matching and implementation flexibility.  In addition, the end user will experience an improved, user-friendly interface.</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4</a:t>
            </a:fld>
            <a:endParaRPr lang="en-US"/>
          </a:p>
        </p:txBody>
      </p:sp>
    </p:spTree>
    <p:extLst>
      <p:ext uri="{BB962C8B-B14F-4D97-AF65-F5344CB8AC3E}">
        <p14:creationId xmlns:p14="http://schemas.microsoft.com/office/powerpoint/2010/main" val="1307126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Let’s examine the information available on the batch tab.  Click the batch number to see the batch profile information.</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40</a:t>
            </a:fld>
            <a:endParaRPr lang="en-US"/>
          </a:p>
        </p:txBody>
      </p:sp>
    </p:spTree>
    <p:extLst>
      <p:ext uri="{BB962C8B-B14F-4D97-AF65-F5344CB8AC3E}">
        <p14:creationId xmlns:p14="http://schemas.microsoft.com/office/powerpoint/2010/main" val="25668985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batch profile page indicates that the batch is </a:t>
            </a:r>
          </a:p>
          <a:p>
            <a:pPr defTabSz="931774">
              <a:defRPr/>
            </a:pPr>
            <a:r>
              <a:rPr lang="en-US" b="0" i="1" dirty="0"/>
              <a:t>Click</a:t>
            </a:r>
          </a:p>
          <a:p>
            <a:pPr marL="232943" indent="-232943" defTabSz="931774">
              <a:buFont typeface="Arial" panose="020B0604020202020204" pitchFamily="34" charset="0"/>
              <a:buChar char="•"/>
              <a:defRPr/>
            </a:pPr>
            <a:r>
              <a:rPr lang="en-US" dirty="0"/>
              <a:t>pending ID assignment, </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dirty="0"/>
              <a:t>Click</a:t>
            </a:r>
            <a:endParaRPr lang="en-US" dirty="0"/>
          </a:p>
          <a:p>
            <a:pPr marL="232943" indent="-232943" defTabSz="931774">
              <a:buFont typeface="Arial" panose="020B0604020202020204" pitchFamily="34" charset="0"/>
              <a:buChar char="•"/>
              <a:defRPr/>
            </a:pPr>
            <a:r>
              <a:rPr lang="en-US" dirty="0"/>
              <a:t>provides the processing stage details, </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dirty="0"/>
              <a:t>Click</a:t>
            </a:r>
            <a:endParaRPr lang="en-US" dirty="0"/>
          </a:p>
          <a:p>
            <a:pPr marL="232943" indent="-232943" defTabSz="931774">
              <a:buFont typeface="Arial" panose="020B0604020202020204" pitchFamily="34" charset="0"/>
              <a:buChar char="•"/>
              <a:defRPr/>
            </a:pPr>
            <a:r>
              <a:rPr lang="en-US" dirty="0"/>
              <a:t>the batch general information and  </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dirty="0"/>
              <a:t>Click</a:t>
            </a:r>
            <a:endParaRPr lang="en-US" dirty="0"/>
          </a:p>
          <a:p>
            <a:pPr marL="232943" indent="-232943" defTabSz="931774">
              <a:buFont typeface="Arial" panose="020B0604020202020204" pitchFamily="34" charset="0"/>
              <a:buChar char="•"/>
              <a:defRPr/>
            </a:pPr>
            <a:r>
              <a:rPr lang="en-US" dirty="0"/>
              <a:t>the next action steps in the process.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41</a:t>
            </a:fld>
            <a:endParaRPr lang="en-US"/>
          </a:p>
        </p:txBody>
      </p:sp>
    </p:spTree>
    <p:extLst>
      <p:ext uri="{BB962C8B-B14F-4D97-AF65-F5344CB8AC3E}">
        <p14:creationId xmlns:p14="http://schemas.microsoft.com/office/powerpoint/2010/main" val="930610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click the location to see the location profile page. The location info will contain the name and code of the Parish.</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42</a:t>
            </a:fld>
            <a:endParaRPr lang="en-US"/>
          </a:p>
        </p:txBody>
      </p:sp>
    </p:spTree>
    <p:extLst>
      <p:ext uri="{BB962C8B-B14F-4D97-AF65-F5344CB8AC3E}">
        <p14:creationId xmlns:p14="http://schemas.microsoft.com/office/powerpoint/2010/main" val="13267857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location information page provides information about the location and the contact.</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43</a:t>
            </a:fld>
            <a:endParaRPr lang="en-US"/>
          </a:p>
        </p:txBody>
      </p:sp>
    </p:spTree>
    <p:extLst>
      <p:ext uri="{BB962C8B-B14F-4D97-AF65-F5344CB8AC3E}">
        <p14:creationId xmlns:p14="http://schemas.microsoft.com/office/powerpoint/2010/main" val="4268227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information tells us the batch submission date and time, the number of records and the current batch status.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44</a:t>
            </a:fld>
            <a:endParaRPr lang="en-US"/>
          </a:p>
        </p:txBody>
      </p:sp>
    </p:spTree>
    <p:extLst>
      <p:ext uri="{BB962C8B-B14F-4D97-AF65-F5344CB8AC3E}">
        <p14:creationId xmlns:p14="http://schemas.microsoft.com/office/powerpoint/2010/main" val="575276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 button, in this case, refresh, allows the user to initiate the next available action.</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45</a:t>
            </a:fld>
            <a:endParaRPr lang="en-US"/>
          </a:p>
        </p:txBody>
      </p:sp>
    </p:spTree>
    <p:extLst>
      <p:ext uri="{BB962C8B-B14F-4D97-AF65-F5344CB8AC3E}">
        <p14:creationId xmlns:p14="http://schemas.microsoft.com/office/powerpoint/2010/main" val="3620028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action icon (also called an ellipse), allows the user to view other options such as refresh, download or view batch details.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46</a:t>
            </a:fld>
            <a:endParaRPr lang="en-US"/>
          </a:p>
        </p:txBody>
      </p:sp>
    </p:spTree>
    <p:extLst>
      <p:ext uri="{BB962C8B-B14F-4D97-AF65-F5344CB8AC3E}">
        <p14:creationId xmlns:p14="http://schemas.microsoft.com/office/powerpoint/2010/main" val="3272333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batch has finished processing, it will appear under the five most recently completed and the user can download the assigned IDs.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47</a:t>
            </a:fld>
            <a:endParaRPr lang="en-US"/>
          </a:p>
        </p:txBody>
      </p:sp>
    </p:spTree>
    <p:extLst>
      <p:ext uri="{BB962C8B-B14F-4D97-AF65-F5344CB8AC3E}">
        <p14:creationId xmlns:p14="http://schemas.microsoft.com/office/powerpoint/2010/main" val="17588337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Batch 1003 has completed processing and we can download the IDs by clicking the download button on the action tab.</a:t>
            </a:r>
          </a:p>
        </p:txBody>
      </p:sp>
      <p:sp>
        <p:nvSpPr>
          <p:cNvPr id="4" name="Slide Number Placeholder 3"/>
          <p:cNvSpPr>
            <a:spLocks noGrp="1"/>
          </p:cNvSpPr>
          <p:nvPr>
            <p:ph type="sldNum" sz="quarter" idx="5"/>
          </p:nvPr>
        </p:nvSpPr>
        <p:spPr/>
        <p:txBody>
          <a:bodyPr/>
          <a:lstStyle/>
          <a:p>
            <a:fld id="{8440376C-006A-483E-AB51-7E91B2BE70A8}" type="slidenum">
              <a:rPr lang="en-US" smtClean="0"/>
              <a:pPr/>
              <a:t>48</a:t>
            </a:fld>
            <a:endParaRPr lang="en-US"/>
          </a:p>
        </p:txBody>
      </p:sp>
    </p:spTree>
    <p:extLst>
      <p:ext uri="{BB962C8B-B14F-4D97-AF65-F5344CB8AC3E}">
        <p14:creationId xmlns:p14="http://schemas.microsoft.com/office/powerpoint/2010/main" val="32405161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clicking the download button, the user lands on the Batch Profile download tab which provides the download options. Batch 1003 contains 6 total records consisting of 2 cancelled records and 4 IDs matched. The user will now click generate extract.</a:t>
            </a:r>
          </a:p>
        </p:txBody>
      </p:sp>
      <p:sp>
        <p:nvSpPr>
          <p:cNvPr id="4" name="Slide Number Placeholder 3"/>
          <p:cNvSpPr>
            <a:spLocks noGrp="1"/>
          </p:cNvSpPr>
          <p:nvPr>
            <p:ph type="sldNum" sz="quarter" idx="5"/>
          </p:nvPr>
        </p:nvSpPr>
        <p:spPr/>
        <p:txBody>
          <a:bodyPr/>
          <a:lstStyle/>
          <a:p>
            <a:fld id="{8440376C-006A-483E-AB51-7E91B2BE70A8}" type="slidenum">
              <a:rPr lang="en-US" smtClean="0"/>
              <a:pPr/>
              <a:t>49</a:t>
            </a:fld>
            <a:endParaRPr lang="en-US"/>
          </a:p>
        </p:txBody>
      </p:sp>
    </p:spTree>
    <p:extLst>
      <p:ext uri="{BB962C8B-B14F-4D97-AF65-F5344CB8AC3E}">
        <p14:creationId xmlns:p14="http://schemas.microsoft.com/office/powerpoint/2010/main" val="931002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Format for SecureID is still file format 3.0. However, the specifications are now presented in a spreadsheet called </a:t>
            </a:r>
            <a:r>
              <a:rPr lang="en-US" dirty="0" err="1"/>
              <a:t>Spec_Assign</a:t>
            </a:r>
            <a:r>
              <a:rPr lang="en-US" dirty="0"/>
              <a:t> 3.0.</a:t>
            </a:r>
          </a:p>
        </p:txBody>
      </p:sp>
      <p:sp>
        <p:nvSpPr>
          <p:cNvPr id="4" name="Slide Number Placeholder 3"/>
          <p:cNvSpPr>
            <a:spLocks noGrp="1"/>
          </p:cNvSpPr>
          <p:nvPr>
            <p:ph type="sldNum" sz="quarter" idx="5"/>
          </p:nvPr>
        </p:nvSpPr>
        <p:spPr/>
        <p:txBody>
          <a:bodyPr/>
          <a:lstStyle/>
          <a:p>
            <a:fld id="{8440376C-006A-483E-AB51-7E91B2BE70A8}" type="slidenum">
              <a:rPr lang="en-US" smtClean="0"/>
              <a:pPr/>
              <a:t>5</a:t>
            </a:fld>
            <a:endParaRPr lang="en-US"/>
          </a:p>
        </p:txBody>
      </p:sp>
    </p:spTree>
    <p:extLst>
      <p:ext uri="{BB962C8B-B14F-4D97-AF65-F5344CB8AC3E}">
        <p14:creationId xmlns:p14="http://schemas.microsoft.com/office/powerpoint/2010/main" val="29563672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transaction is one individual submission record.</a:t>
            </a:r>
          </a:p>
        </p:txBody>
      </p:sp>
      <p:sp>
        <p:nvSpPr>
          <p:cNvPr id="4" name="Slide Number Placeholder 3"/>
          <p:cNvSpPr>
            <a:spLocks noGrp="1"/>
          </p:cNvSpPr>
          <p:nvPr>
            <p:ph type="sldNum" sz="quarter" idx="5"/>
          </p:nvPr>
        </p:nvSpPr>
        <p:spPr/>
        <p:txBody>
          <a:bodyPr/>
          <a:lstStyle/>
          <a:p>
            <a:fld id="{8440376C-006A-483E-AB51-7E91B2BE70A8}" type="slidenum">
              <a:rPr lang="en-US" smtClean="0"/>
              <a:pPr/>
              <a:t>50</a:t>
            </a:fld>
            <a:endParaRPr lang="en-US"/>
          </a:p>
        </p:txBody>
      </p:sp>
    </p:spTree>
    <p:extLst>
      <p:ext uri="{BB962C8B-B14F-4D97-AF65-F5344CB8AC3E}">
        <p14:creationId xmlns:p14="http://schemas.microsoft.com/office/powerpoint/2010/main" val="1071042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 version 2023 is the concept of working with individual transactions. </a:t>
            </a:r>
          </a:p>
          <a:p>
            <a:r>
              <a:rPr lang="en-US" dirty="0"/>
              <a:t>The user can select the transaction tab and see a list of the 5 most recent pending and 5 most recently completed transactions. </a:t>
            </a:r>
          </a:p>
          <a:p>
            <a:r>
              <a:rPr lang="en-US" dirty="0"/>
              <a:t>The user can resolve and download an individual transaction before the entire batch has finished processing.</a:t>
            </a:r>
          </a:p>
        </p:txBody>
      </p:sp>
      <p:sp>
        <p:nvSpPr>
          <p:cNvPr id="4" name="Slide Number Placeholder 3"/>
          <p:cNvSpPr>
            <a:spLocks noGrp="1"/>
          </p:cNvSpPr>
          <p:nvPr>
            <p:ph type="sldNum" sz="quarter" idx="5"/>
          </p:nvPr>
        </p:nvSpPr>
        <p:spPr/>
        <p:txBody>
          <a:bodyPr/>
          <a:lstStyle/>
          <a:p>
            <a:fld id="{8440376C-006A-483E-AB51-7E91B2BE70A8}" type="slidenum">
              <a:rPr lang="en-US" smtClean="0"/>
              <a:pPr/>
              <a:t>51</a:t>
            </a:fld>
            <a:endParaRPr lang="en-US"/>
          </a:p>
        </p:txBody>
      </p:sp>
    </p:spTree>
    <p:extLst>
      <p:ext uri="{BB962C8B-B14F-4D97-AF65-F5344CB8AC3E}">
        <p14:creationId xmlns:p14="http://schemas.microsoft.com/office/powerpoint/2010/main" val="1333444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action icon or ellipse to see the actions.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52</a:t>
            </a:fld>
            <a:endParaRPr lang="en-US"/>
          </a:p>
        </p:txBody>
      </p:sp>
    </p:spTree>
    <p:extLst>
      <p:ext uri="{BB962C8B-B14F-4D97-AF65-F5344CB8AC3E}">
        <p14:creationId xmlns:p14="http://schemas.microsoft.com/office/powerpoint/2010/main" val="3869254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view transaction details.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53</a:t>
            </a:fld>
            <a:endParaRPr lang="en-US"/>
          </a:p>
        </p:txBody>
      </p:sp>
    </p:spTree>
    <p:extLst>
      <p:ext uri="{BB962C8B-B14F-4D97-AF65-F5344CB8AC3E}">
        <p14:creationId xmlns:p14="http://schemas.microsoft.com/office/powerpoint/2010/main" val="10203311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Clicking view transaction details takes the user to the transaction profile for the individual submission record.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details tab to see the processing details.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54</a:t>
            </a:fld>
            <a:endParaRPr lang="en-US"/>
          </a:p>
        </p:txBody>
      </p:sp>
    </p:spTree>
    <p:extLst>
      <p:ext uri="{BB962C8B-B14F-4D97-AF65-F5344CB8AC3E}">
        <p14:creationId xmlns:p14="http://schemas.microsoft.com/office/powerpoint/2010/main" val="2390764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details tab shows the processing stages of the transaction. The user can download the results by clicking either the download tab or the download button.</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55</a:t>
            </a:fld>
            <a:endParaRPr lang="en-US"/>
          </a:p>
        </p:txBody>
      </p:sp>
    </p:spTree>
    <p:extLst>
      <p:ext uri="{BB962C8B-B14F-4D97-AF65-F5344CB8AC3E}">
        <p14:creationId xmlns:p14="http://schemas.microsoft.com/office/powerpoint/2010/main" val="9953825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download tab shows that this transaction was a match, and an ID was assigned.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user can download the results by clicking the Generate Extract button.</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56</a:t>
            </a:fld>
            <a:endParaRPr lang="en-US"/>
          </a:p>
        </p:txBody>
      </p:sp>
    </p:spTree>
    <p:extLst>
      <p:ext uri="{BB962C8B-B14F-4D97-AF65-F5344CB8AC3E}">
        <p14:creationId xmlns:p14="http://schemas.microsoft.com/office/powerpoint/2010/main" val="20683396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Click the download link.</a:t>
            </a:r>
          </a:p>
          <a:p>
            <a:pPr>
              <a:spcBef>
                <a:spcPts val="0"/>
              </a:spcBef>
            </a:pPr>
            <a:r>
              <a:rPr lang="en-US" dirty="0"/>
              <a:t>Downloading an individual transaction allow the user to get results for one transaction before the entire batch has finished processing.</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57</a:t>
            </a:fld>
            <a:endParaRPr lang="en-US"/>
          </a:p>
        </p:txBody>
      </p:sp>
    </p:spTree>
    <p:extLst>
      <p:ext uri="{BB962C8B-B14F-4D97-AF65-F5344CB8AC3E}">
        <p14:creationId xmlns:p14="http://schemas.microsoft.com/office/powerpoint/2010/main" val="12298782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up, Near Match Resolution.</a:t>
            </a:r>
          </a:p>
        </p:txBody>
      </p:sp>
      <p:sp>
        <p:nvSpPr>
          <p:cNvPr id="4" name="Slide Number Placeholder 3"/>
          <p:cNvSpPr>
            <a:spLocks noGrp="1"/>
          </p:cNvSpPr>
          <p:nvPr>
            <p:ph type="sldNum" sz="quarter" idx="5"/>
          </p:nvPr>
        </p:nvSpPr>
        <p:spPr/>
        <p:txBody>
          <a:bodyPr/>
          <a:lstStyle/>
          <a:p>
            <a:fld id="{8440376C-006A-483E-AB51-7E91B2BE70A8}" type="slidenum">
              <a:rPr lang="en-US" smtClean="0"/>
              <a:pPr/>
              <a:t>58</a:t>
            </a:fld>
            <a:endParaRPr lang="en-US"/>
          </a:p>
        </p:txBody>
      </p:sp>
    </p:spTree>
    <p:extLst>
      <p:ext uri="{BB962C8B-B14F-4D97-AF65-F5344CB8AC3E}">
        <p14:creationId xmlns:p14="http://schemas.microsoft.com/office/powerpoint/2010/main" val="1994975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 Match Resolution.</a:t>
            </a:r>
          </a:p>
        </p:txBody>
      </p:sp>
      <p:sp>
        <p:nvSpPr>
          <p:cNvPr id="4" name="Slide Number Placeholder 3"/>
          <p:cNvSpPr>
            <a:spLocks noGrp="1"/>
          </p:cNvSpPr>
          <p:nvPr>
            <p:ph type="sldNum" sz="quarter" idx="5"/>
          </p:nvPr>
        </p:nvSpPr>
        <p:spPr/>
        <p:txBody>
          <a:bodyPr/>
          <a:lstStyle/>
          <a:p>
            <a:fld id="{8440376C-006A-483E-AB51-7E91B2BE70A8}" type="slidenum">
              <a:rPr lang="en-US" smtClean="0"/>
              <a:pPr/>
              <a:t>59</a:t>
            </a:fld>
            <a:endParaRPr lang="en-US"/>
          </a:p>
        </p:txBody>
      </p:sp>
    </p:spTree>
    <p:extLst>
      <p:ext uri="{BB962C8B-B14F-4D97-AF65-F5344CB8AC3E}">
        <p14:creationId xmlns:p14="http://schemas.microsoft.com/office/powerpoint/2010/main" val="3593610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and improved product provides a robust matching engine which produces reliable results. The interface is user-friendly and guides the user to make appropriate match decisions. The product is very flexible and is easy to configure.</a:t>
            </a:r>
          </a:p>
        </p:txBody>
      </p:sp>
      <p:sp>
        <p:nvSpPr>
          <p:cNvPr id="4" name="Slide Number Placeholder 3"/>
          <p:cNvSpPr>
            <a:spLocks noGrp="1"/>
          </p:cNvSpPr>
          <p:nvPr>
            <p:ph type="sldNum" sz="quarter" idx="5"/>
          </p:nvPr>
        </p:nvSpPr>
        <p:spPr/>
        <p:txBody>
          <a:bodyPr/>
          <a:lstStyle/>
          <a:p>
            <a:fld id="{8440376C-006A-483E-AB51-7E91B2BE70A8}" type="slidenum">
              <a:rPr lang="en-US" smtClean="0"/>
              <a:pPr/>
              <a:t>6</a:t>
            </a:fld>
            <a:endParaRPr lang="en-US"/>
          </a:p>
        </p:txBody>
      </p:sp>
    </p:spTree>
    <p:extLst>
      <p:ext uri="{BB962C8B-B14F-4D97-AF65-F5344CB8AC3E}">
        <p14:creationId xmlns:p14="http://schemas.microsoft.com/office/powerpoint/2010/main" val="17744407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 Match Resolution</a:t>
            </a:r>
          </a:p>
        </p:txBody>
      </p:sp>
      <p:sp>
        <p:nvSpPr>
          <p:cNvPr id="4" name="Slide Number Placeholder 3"/>
          <p:cNvSpPr>
            <a:spLocks noGrp="1"/>
          </p:cNvSpPr>
          <p:nvPr>
            <p:ph type="sldNum" sz="quarter" idx="5"/>
          </p:nvPr>
        </p:nvSpPr>
        <p:spPr/>
        <p:txBody>
          <a:bodyPr/>
          <a:lstStyle/>
          <a:p>
            <a:fld id="{8440376C-006A-483E-AB51-7E91B2BE70A8}" type="slidenum">
              <a:rPr lang="en-US" smtClean="0"/>
              <a:pPr/>
              <a:t>60</a:t>
            </a:fld>
            <a:endParaRPr lang="en-US"/>
          </a:p>
        </p:txBody>
      </p:sp>
    </p:spTree>
    <p:extLst>
      <p:ext uri="{BB962C8B-B14F-4D97-AF65-F5344CB8AC3E}">
        <p14:creationId xmlns:p14="http://schemas.microsoft.com/office/powerpoint/2010/main" val="551197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navigated</a:t>
            </a:r>
            <a:r>
              <a:rPr lang="en-US" baseline="0" dirty="0"/>
              <a:t> through the ID assignment process with no errors.  </a:t>
            </a:r>
          </a:p>
          <a:p>
            <a:r>
              <a:rPr lang="en-US" baseline="0" dirty="0"/>
              <a:t>Next, we will review the matching process in depth.</a:t>
            </a:r>
          </a:p>
          <a:p>
            <a:r>
              <a:rPr lang="en-US" baseline="0" dirty="0"/>
              <a:t>Then we will look at how near matches are resolved through the application.  </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61</a:t>
            </a:fld>
            <a:endParaRPr lang="en-US"/>
          </a:p>
        </p:txBody>
      </p:sp>
    </p:spTree>
    <p:extLst>
      <p:ext uri="{BB962C8B-B14F-4D97-AF65-F5344CB8AC3E}">
        <p14:creationId xmlns:p14="http://schemas.microsoft.com/office/powerpoint/2010/main" val="22592724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already</a:t>
            </a:r>
            <a:r>
              <a:rPr lang="en-US" baseline="0" dirty="0"/>
              <a:t> viewed a brief overview of the matching process. </a:t>
            </a:r>
          </a:p>
          <a:p>
            <a:r>
              <a:rPr lang="en-US" dirty="0"/>
              <a:t>In this next section</a:t>
            </a:r>
            <a:r>
              <a:rPr lang="en-US" baseline="0" dirty="0"/>
              <a:t> we will be discussing in more detail the process which the matching engine goes through when a submission record is received by the system.  </a:t>
            </a:r>
          </a:p>
          <a:p>
            <a:r>
              <a:rPr lang="en-US" baseline="0" dirty="0"/>
              <a:t>This is where most of the work being done by the application occurs.  </a:t>
            </a:r>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62</a:t>
            </a:fld>
            <a:endParaRPr lang="en-US"/>
          </a:p>
        </p:txBody>
      </p:sp>
    </p:spTree>
    <p:extLst>
      <p:ext uri="{BB962C8B-B14F-4D97-AF65-F5344CB8AC3E}">
        <p14:creationId xmlns:p14="http://schemas.microsoft.com/office/powerpoint/2010/main" val="6967931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a:t>
            </a:r>
            <a:r>
              <a:rPr lang="en-US" baseline="0" dirty="0"/>
              <a:t> matching process:</a:t>
            </a:r>
          </a:p>
          <a:p>
            <a:r>
              <a:rPr lang="en-US" baseline="0" dirty="0"/>
              <a:t>Click</a:t>
            </a:r>
            <a:endParaRPr lang="en-US" dirty="0"/>
          </a:p>
          <a:p>
            <a:pPr marL="172646" indent="-172646">
              <a:buFont typeface="Arial" panose="020B0604020202020204" pitchFamily="34" charset="0"/>
              <a:buChar char="•"/>
            </a:pPr>
            <a:r>
              <a:rPr lang="en-US" dirty="0"/>
              <a:t>Submission Records are submitted to the system.</a:t>
            </a:r>
          </a:p>
          <a:p>
            <a:pPr marL="0" indent="0">
              <a:buFont typeface="Arial" panose="020B0604020202020204" pitchFamily="34" charset="0"/>
              <a:buNone/>
            </a:pPr>
            <a:r>
              <a:rPr lang="en-US" i="1" dirty="0"/>
              <a:t>Click</a:t>
            </a:r>
          </a:p>
          <a:p>
            <a:pPr marL="172646" indent="-172646">
              <a:buFont typeface="Arial" panose="020B0604020202020204" pitchFamily="34" charset="0"/>
              <a:buChar char="•"/>
            </a:pPr>
            <a:r>
              <a:rPr lang="en-US" dirty="0"/>
              <a:t>Matching engine develops an index of records.</a:t>
            </a:r>
          </a:p>
          <a:p>
            <a:pPr marL="0" indent="0">
              <a:buFont typeface="Arial" panose="020B0604020202020204" pitchFamily="34" charset="0"/>
              <a:buNone/>
            </a:pPr>
            <a:r>
              <a:rPr lang="en-US" i="1" dirty="0"/>
              <a:t>Click</a:t>
            </a:r>
          </a:p>
          <a:p>
            <a:pPr marL="172646" indent="-172646">
              <a:buFont typeface="Arial" panose="020B0604020202020204" pitchFamily="34" charset="0"/>
              <a:buChar char="•"/>
            </a:pPr>
            <a:r>
              <a:rPr lang="en-US" dirty="0"/>
              <a:t>Matching engine compares submission records to the person index records and provides a match score and match decision. </a:t>
            </a:r>
          </a:p>
          <a:p>
            <a:endParaRPr lang="en-US"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63</a:t>
            </a:fld>
            <a:endParaRPr lang="en-US"/>
          </a:p>
        </p:txBody>
      </p:sp>
    </p:spTree>
    <p:extLst>
      <p:ext uri="{BB962C8B-B14F-4D97-AF65-F5344CB8AC3E}">
        <p14:creationId xmlns:p14="http://schemas.microsoft.com/office/powerpoint/2010/main" val="4404139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666666"/>
                </a:solidFill>
              </a:rPr>
              <a:t>During the matching process, the system searches for possible candidates that match the submission record and generates a match score for each of the possible candidates.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64</a:t>
            </a:fld>
            <a:endParaRPr lang="en-US"/>
          </a:p>
        </p:txBody>
      </p:sp>
    </p:spTree>
    <p:extLst>
      <p:ext uri="{BB962C8B-B14F-4D97-AF65-F5344CB8AC3E}">
        <p14:creationId xmlns:p14="http://schemas.microsoft.com/office/powerpoint/2010/main" val="24465706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1">
                    <a:lumMod val="50000"/>
                  </a:schemeClr>
                </a:solidFill>
              </a:rPr>
              <a:t>The Matching Engine uses the last name, first name, birth date and, gender for matching. The middle name will be used if provided.</a:t>
            </a:r>
            <a:r>
              <a:rPr lang="en-US" dirty="0">
                <a:solidFill>
                  <a:srgbClr val="666666"/>
                </a:solidFill>
              </a:rPr>
              <a:t> The system then searches the data in the student index using the matching fields.</a:t>
            </a:r>
            <a:endParaRPr lang="en-US" dirty="0">
              <a:solidFill>
                <a:schemeClr val="bg1">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65</a:t>
            </a:fld>
            <a:endParaRPr lang="en-US"/>
          </a:p>
        </p:txBody>
      </p:sp>
    </p:spTree>
    <p:extLst>
      <p:ext uri="{BB962C8B-B14F-4D97-AF65-F5344CB8AC3E}">
        <p14:creationId xmlns:p14="http://schemas.microsoft.com/office/powerpoint/2010/main" val="37127394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matching</a:t>
            </a:r>
            <a:r>
              <a:rPr lang="en-US" baseline="0" dirty="0"/>
              <a:t> engine accounts for exceptions such as misspellings, nicknames, hyphenated names, spaces, and spellings etc.</a:t>
            </a:r>
          </a:p>
          <a:p>
            <a:r>
              <a:rPr lang="en-US" baseline="0" dirty="0"/>
              <a:t>This is only a partial list of the exceptions.</a:t>
            </a:r>
          </a:p>
          <a:p>
            <a:pPr defTabSz="904624">
              <a:defRPr/>
            </a:pPr>
            <a:r>
              <a:rPr lang="en-US" dirty="0"/>
              <a:t>The Matching engine employs a variety of different algorithms to catch different name variations.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66</a:t>
            </a:fld>
            <a:endParaRPr lang="en-US"/>
          </a:p>
        </p:txBody>
      </p:sp>
    </p:spTree>
    <p:extLst>
      <p:ext uri="{BB962C8B-B14F-4D97-AF65-F5344CB8AC3E}">
        <p14:creationId xmlns:p14="http://schemas.microsoft.com/office/powerpoint/2010/main" val="4881393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9115">
              <a:defRPr/>
            </a:pPr>
            <a:r>
              <a:rPr lang="en-US" dirty="0"/>
              <a:t>Based upon the search results, the system generates a Match Score for each record. In this example, we can see that Joseph R. Martinez is the closest match to the submission record and is given a match score of 98.</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67</a:t>
            </a:fld>
            <a:endParaRPr lang="en-US"/>
          </a:p>
        </p:txBody>
      </p:sp>
    </p:spTree>
    <p:extLst>
      <p:ext uri="{BB962C8B-B14F-4D97-AF65-F5344CB8AC3E}">
        <p14:creationId xmlns:p14="http://schemas.microsoft.com/office/powerpoint/2010/main" val="9084384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a:t>
            </a:r>
            <a:r>
              <a:rPr lang="en-US" baseline="0" dirty="0"/>
              <a:t> the match score is generated, the system makes a match decision.</a:t>
            </a:r>
            <a:endParaRPr lang="en-US" dirty="0"/>
          </a:p>
          <a:p>
            <a:r>
              <a:rPr lang="en-US" dirty="0"/>
              <a:t>The Match</a:t>
            </a:r>
            <a:r>
              <a:rPr lang="en-US" baseline="0" dirty="0"/>
              <a:t> decision is determined </a:t>
            </a:r>
            <a:r>
              <a:rPr lang="en-US" dirty="0"/>
              <a:t>by comparing the match score to system thresholds.</a:t>
            </a:r>
            <a:r>
              <a:rPr lang="en-US" dirty="0">
                <a:solidFill>
                  <a:schemeClr val="bg1">
                    <a:lumMod val="50000"/>
                  </a:schemeClr>
                </a:solidFill>
                <a:latin typeface="Avenir LT Std 45 Book" panose="020B0502020203020204" pitchFamily="34" charset="0"/>
              </a:rPr>
              <a:t> </a:t>
            </a:r>
          </a:p>
          <a:p>
            <a:r>
              <a:rPr lang="en-US" dirty="0">
                <a:solidFill>
                  <a:schemeClr val="bg1">
                    <a:lumMod val="50000"/>
                  </a:schemeClr>
                </a:solidFill>
                <a:latin typeface="Avenir LT Std 45 Book" panose="020B0502020203020204" pitchFamily="34" charset="0"/>
              </a:rPr>
              <a:t>The thresholds are set as follows:</a:t>
            </a:r>
          </a:p>
          <a:p>
            <a:r>
              <a:rPr lang="en-US" strike="noStrike" baseline="0" dirty="0">
                <a:solidFill>
                  <a:schemeClr val="bg1">
                    <a:lumMod val="50000"/>
                  </a:schemeClr>
                </a:solidFill>
                <a:latin typeface="Avenir LT Std 45 Book" panose="020B0502020203020204" pitchFamily="34" charset="0"/>
              </a:rPr>
              <a:t>94-100 is a Match</a:t>
            </a:r>
          </a:p>
          <a:p>
            <a:r>
              <a:rPr lang="en-US" strike="noStrike" baseline="0" dirty="0">
                <a:solidFill>
                  <a:schemeClr val="bg1">
                    <a:lumMod val="50000"/>
                  </a:schemeClr>
                </a:solidFill>
                <a:latin typeface="Avenir LT Std 45 Book" panose="020B0502020203020204" pitchFamily="34" charset="0"/>
              </a:rPr>
              <a:t>80-93 is a Near Match</a:t>
            </a:r>
          </a:p>
          <a:p>
            <a:r>
              <a:rPr lang="en-US" strike="noStrike" baseline="0" dirty="0">
                <a:solidFill>
                  <a:schemeClr val="bg1">
                    <a:lumMod val="50000"/>
                  </a:schemeClr>
                </a:solidFill>
                <a:latin typeface="Avenir LT Std 45 Book" panose="020B0502020203020204" pitchFamily="34" charset="0"/>
              </a:rPr>
              <a:t>0-79 is no match</a:t>
            </a:r>
          </a:p>
          <a:p>
            <a:r>
              <a:rPr lang="en-US" dirty="0"/>
              <a:t>The threshold are the same across all person types. (For example: the thresholds do not change between K12 Student, Non-Public and Staff.)</a:t>
            </a:r>
          </a:p>
        </p:txBody>
      </p:sp>
      <p:sp>
        <p:nvSpPr>
          <p:cNvPr id="4" name="Slide Number Placeholder 3"/>
          <p:cNvSpPr>
            <a:spLocks noGrp="1"/>
          </p:cNvSpPr>
          <p:nvPr>
            <p:ph type="sldNum" sz="quarter" idx="5"/>
          </p:nvPr>
        </p:nvSpPr>
        <p:spPr/>
        <p:txBody>
          <a:bodyPr/>
          <a:lstStyle/>
          <a:p>
            <a:fld id="{8440376C-006A-483E-AB51-7E91B2BE70A8}" type="slidenum">
              <a:rPr lang="en-US" smtClean="0"/>
              <a:pPr/>
              <a:t>68</a:t>
            </a:fld>
            <a:endParaRPr lang="en-US"/>
          </a:p>
        </p:txBody>
      </p:sp>
    </p:spTree>
    <p:extLst>
      <p:ext uri="{BB962C8B-B14F-4D97-AF65-F5344CB8AC3E}">
        <p14:creationId xmlns:p14="http://schemas.microsoft.com/office/powerpoint/2010/main" val="29988334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bg2">
                    <a:lumMod val="75000"/>
                  </a:schemeClr>
                </a:solidFill>
                <a:latin typeface="Avenir LT Std 45 Book" panose="020B0502020203020204" pitchFamily="34" charset="0"/>
              </a:rPr>
              <a:t>The most frequent result will be </a:t>
            </a:r>
          </a:p>
          <a:p>
            <a:pPr defTabSz="931774">
              <a:defRPr/>
            </a:pPr>
            <a:r>
              <a:rPr lang="en-US" i="1" dirty="0">
                <a:solidFill>
                  <a:schemeClr val="bg2">
                    <a:lumMod val="75000"/>
                  </a:schemeClr>
                </a:solidFill>
                <a:latin typeface="Avenir LT Std 45 Book" panose="020B0502020203020204" pitchFamily="34" charset="0"/>
              </a:rPr>
              <a:t>Click</a:t>
            </a:r>
          </a:p>
          <a:p>
            <a:pPr defTabSz="931774">
              <a:defRPr/>
            </a:pPr>
            <a:r>
              <a:rPr lang="en-US" dirty="0">
                <a:solidFill>
                  <a:schemeClr val="bg2">
                    <a:lumMod val="75000"/>
                  </a:schemeClr>
                </a:solidFill>
                <a:latin typeface="Avenir LT Std 45 Book" panose="020B0502020203020204" pitchFamily="34" charset="0"/>
              </a:rPr>
              <a:t>no match, </a:t>
            </a:r>
          </a:p>
          <a:p>
            <a:pPr defTabSz="931774">
              <a:defRPr/>
            </a:pPr>
            <a:r>
              <a:rPr lang="en-US" i="1" dirty="0">
                <a:solidFill>
                  <a:schemeClr val="bg2">
                    <a:lumMod val="75000"/>
                  </a:schemeClr>
                </a:solidFill>
                <a:latin typeface="Avenir LT Std 45 Book" panose="020B0502020203020204" pitchFamily="34" charset="0"/>
              </a:rPr>
              <a:t>Click</a:t>
            </a:r>
          </a:p>
          <a:p>
            <a:pPr defTabSz="931774">
              <a:defRPr/>
            </a:pPr>
            <a:r>
              <a:rPr lang="en-US" dirty="0">
                <a:solidFill>
                  <a:schemeClr val="bg2">
                    <a:lumMod val="75000"/>
                  </a:schemeClr>
                </a:solidFill>
                <a:latin typeface="Avenir LT Std 45 Book" panose="020B0502020203020204" pitchFamily="34" charset="0"/>
              </a:rPr>
              <a:t>followed by match</a:t>
            </a:r>
          </a:p>
          <a:p>
            <a:pPr defTabSz="931774">
              <a:defRPr/>
            </a:pPr>
            <a:r>
              <a:rPr lang="en-US" i="1" dirty="0">
                <a:solidFill>
                  <a:schemeClr val="bg2">
                    <a:lumMod val="75000"/>
                  </a:schemeClr>
                </a:solidFill>
                <a:latin typeface="Avenir LT Std 45 Book" panose="020B0502020203020204" pitchFamily="34" charset="0"/>
              </a:rPr>
              <a:t>Click</a:t>
            </a:r>
          </a:p>
          <a:p>
            <a:pPr defTabSz="931774">
              <a:defRPr/>
            </a:pPr>
            <a:r>
              <a:rPr lang="en-US" dirty="0">
                <a:solidFill>
                  <a:schemeClr val="bg2">
                    <a:lumMod val="75000"/>
                  </a:schemeClr>
                </a:solidFill>
                <a:latin typeface="Avenir LT Std 45 Book" panose="020B0502020203020204" pitchFamily="34" charset="0"/>
              </a:rPr>
              <a:t>and then near match.</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69</a:t>
            </a:fld>
            <a:endParaRPr lang="en-US"/>
          </a:p>
        </p:txBody>
      </p:sp>
    </p:spTree>
    <p:extLst>
      <p:ext uri="{BB962C8B-B14F-4D97-AF65-F5344CB8AC3E}">
        <p14:creationId xmlns:p14="http://schemas.microsoft.com/office/powerpoint/2010/main" val="2006831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Overview.</a:t>
            </a:r>
          </a:p>
        </p:txBody>
      </p:sp>
      <p:sp>
        <p:nvSpPr>
          <p:cNvPr id="4" name="Slide Number Placeholder 3"/>
          <p:cNvSpPr>
            <a:spLocks noGrp="1"/>
          </p:cNvSpPr>
          <p:nvPr>
            <p:ph type="sldNum" sz="quarter" idx="5"/>
          </p:nvPr>
        </p:nvSpPr>
        <p:spPr/>
        <p:txBody>
          <a:bodyPr/>
          <a:lstStyle/>
          <a:p>
            <a:fld id="{8440376C-006A-483E-AB51-7E91B2BE70A8}" type="slidenum">
              <a:rPr lang="en-US" smtClean="0"/>
              <a:pPr/>
              <a:t>7</a:t>
            </a:fld>
            <a:endParaRPr lang="en-US"/>
          </a:p>
        </p:txBody>
      </p:sp>
    </p:spTree>
    <p:extLst>
      <p:ext uri="{BB962C8B-B14F-4D97-AF65-F5344CB8AC3E}">
        <p14:creationId xmlns:p14="http://schemas.microsoft.com/office/powerpoint/2010/main" val="38977103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click</a:t>
            </a:r>
          </a:p>
          <a:p>
            <a:r>
              <a:rPr lang="en-US" dirty="0"/>
              <a:t>If the system does not find a match, a new ID will be created for the submission record, </a:t>
            </a:r>
          </a:p>
          <a:p>
            <a:r>
              <a:rPr lang="en-US" i="1" dirty="0"/>
              <a:t>click</a:t>
            </a:r>
          </a:p>
          <a:p>
            <a:r>
              <a:rPr lang="en-US" dirty="0"/>
              <a:t>if the system finds a match, the master record will be updated </a:t>
            </a:r>
          </a:p>
          <a:p>
            <a:r>
              <a:rPr lang="en-US" i="1" dirty="0"/>
              <a:t>click</a:t>
            </a:r>
          </a:p>
          <a:p>
            <a:r>
              <a:rPr lang="en-US" dirty="0"/>
              <a:t>and if the system finds a near match, the user will need to review the record to determine if the record is a match or not.</a:t>
            </a:r>
          </a:p>
        </p:txBody>
      </p:sp>
      <p:sp>
        <p:nvSpPr>
          <p:cNvPr id="4" name="Slide Number Placeholder 3"/>
          <p:cNvSpPr>
            <a:spLocks noGrp="1"/>
          </p:cNvSpPr>
          <p:nvPr>
            <p:ph type="sldNum" sz="quarter" idx="5"/>
          </p:nvPr>
        </p:nvSpPr>
        <p:spPr/>
        <p:txBody>
          <a:bodyPr/>
          <a:lstStyle/>
          <a:p>
            <a:fld id="{8440376C-006A-483E-AB51-7E91B2BE70A8}" type="slidenum">
              <a:rPr lang="en-US" smtClean="0"/>
              <a:pPr/>
              <a:t>70</a:t>
            </a:fld>
            <a:endParaRPr lang="en-US"/>
          </a:p>
        </p:txBody>
      </p:sp>
    </p:spTree>
    <p:extLst>
      <p:ext uri="{BB962C8B-B14F-4D97-AF65-F5344CB8AC3E}">
        <p14:creationId xmlns:p14="http://schemas.microsoft.com/office/powerpoint/2010/main" val="83153097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If the system finds no matching student, it will assign a new ID to the submission record. </a:t>
            </a:r>
          </a:p>
          <a:p>
            <a:pPr>
              <a:buClr>
                <a:srgbClr val="666666"/>
              </a:buClr>
            </a:pPr>
            <a:r>
              <a:rPr lang="en-US" dirty="0">
                <a:solidFill>
                  <a:srgbClr val="666666"/>
                </a:solidFill>
              </a:rPr>
              <a:t>These records do not need to be reviewed.</a:t>
            </a:r>
          </a:p>
          <a:p>
            <a:pPr>
              <a:buClr>
                <a:srgbClr val="666666"/>
              </a:buClr>
            </a:pPr>
            <a:r>
              <a:rPr lang="en-US" dirty="0">
                <a:solidFill>
                  <a:srgbClr val="666666"/>
                </a:solidFill>
              </a:rPr>
              <a:t>In this example, Jose R. Martinez does not match Josie Martin. </a:t>
            </a:r>
          </a:p>
          <a:p>
            <a:pPr>
              <a:buClr>
                <a:srgbClr val="666666"/>
              </a:buClr>
            </a:pPr>
            <a:r>
              <a:rPr lang="en-US" dirty="0">
                <a:solidFill>
                  <a:srgbClr val="666666"/>
                </a:solidFill>
              </a:rPr>
              <a:t>The match score is 65 which is below the match threshold.</a:t>
            </a:r>
          </a:p>
          <a:p>
            <a:pPr>
              <a:buClr>
                <a:srgbClr val="666666"/>
              </a:buClr>
            </a:pPr>
            <a:r>
              <a:rPr lang="en-US" dirty="0">
                <a:solidFill>
                  <a:srgbClr val="666666"/>
                </a:solidFill>
              </a:rPr>
              <a:t>Therefore, Jose R. Martinez receives an new ID.</a:t>
            </a:r>
          </a:p>
        </p:txBody>
      </p:sp>
      <p:sp>
        <p:nvSpPr>
          <p:cNvPr id="4" name="Slide Number Placeholder 3"/>
          <p:cNvSpPr>
            <a:spLocks noGrp="1"/>
          </p:cNvSpPr>
          <p:nvPr>
            <p:ph type="sldNum" sz="quarter" idx="5"/>
          </p:nvPr>
        </p:nvSpPr>
        <p:spPr/>
        <p:txBody>
          <a:bodyPr/>
          <a:lstStyle/>
          <a:p>
            <a:fld id="{8440376C-006A-483E-AB51-7E91B2BE70A8}" type="slidenum">
              <a:rPr lang="en-US" smtClean="0"/>
              <a:pPr/>
              <a:t>71</a:t>
            </a:fld>
            <a:endParaRPr lang="en-US"/>
          </a:p>
        </p:txBody>
      </p:sp>
    </p:spTree>
    <p:extLst>
      <p:ext uri="{BB962C8B-B14F-4D97-AF65-F5344CB8AC3E}">
        <p14:creationId xmlns:p14="http://schemas.microsoft.com/office/powerpoint/2010/main" val="20080248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Clr>
                <a:srgbClr val="666666"/>
              </a:buClr>
            </a:pPr>
            <a:r>
              <a:rPr lang="en-US" sz="1200" dirty="0">
                <a:solidFill>
                  <a:srgbClr val="666666"/>
                </a:solidFill>
                <a:latin typeface="Avenir LT Std 45 Book" panose="020B0502020203020204" pitchFamily="34" charset="0"/>
              </a:rPr>
              <a:t>If the system finds a Match it assigns the ID of the matching student to the submission record.  </a:t>
            </a:r>
          </a:p>
          <a:p>
            <a:pPr algn="l">
              <a:buClr>
                <a:srgbClr val="666666"/>
              </a:buClr>
            </a:pPr>
            <a:r>
              <a:rPr lang="en-US" sz="1200" dirty="0">
                <a:solidFill>
                  <a:srgbClr val="666666"/>
                </a:solidFill>
                <a:latin typeface="Avenir LT Std 45 Book" panose="020B0502020203020204" pitchFamily="34" charset="0"/>
              </a:rPr>
              <a:t>If the demographics are different, and the submission record comes from an authoritative source, </a:t>
            </a:r>
          </a:p>
          <a:p>
            <a:pPr algn="l">
              <a:buClr>
                <a:srgbClr val="666666"/>
              </a:buClr>
            </a:pPr>
            <a:r>
              <a:rPr lang="en-US" sz="1200" dirty="0">
                <a:solidFill>
                  <a:srgbClr val="666666"/>
                </a:solidFill>
                <a:latin typeface="Avenir LT Std 45 Book" panose="020B0502020203020204" pitchFamily="34" charset="0"/>
              </a:rPr>
              <a:t>the submission record updates the master record. </a:t>
            </a:r>
          </a:p>
          <a:p>
            <a:pPr algn="l">
              <a:buClr>
                <a:srgbClr val="666666"/>
              </a:buClr>
            </a:pPr>
            <a:r>
              <a:rPr lang="en-US" sz="1200" dirty="0">
                <a:solidFill>
                  <a:srgbClr val="666666"/>
                </a:solidFill>
                <a:latin typeface="Avenir LT Std 45 Book" panose="020B0502020203020204" pitchFamily="34" charset="0"/>
              </a:rPr>
              <a:t>The previous Master record gets moved to the ID history.</a:t>
            </a:r>
          </a:p>
        </p:txBody>
      </p:sp>
      <p:sp>
        <p:nvSpPr>
          <p:cNvPr id="4" name="Slide Number Placeholder 3"/>
          <p:cNvSpPr>
            <a:spLocks noGrp="1"/>
          </p:cNvSpPr>
          <p:nvPr>
            <p:ph type="sldNum" sz="quarter" idx="5"/>
          </p:nvPr>
        </p:nvSpPr>
        <p:spPr/>
        <p:txBody>
          <a:bodyPr/>
          <a:lstStyle/>
          <a:p>
            <a:fld id="{8440376C-006A-483E-AB51-7E91B2BE70A8}" type="slidenum">
              <a:rPr lang="en-US" smtClean="0"/>
              <a:pPr/>
              <a:t>72</a:t>
            </a:fld>
            <a:endParaRPr lang="en-US"/>
          </a:p>
        </p:txBody>
      </p:sp>
    </p:spTree>
    <p:extLst>
      <p:ext uri="{BB962C8B-B14F-4D97-AF65-F5344CB8AC3E}">
        <p14:creationId xmlns:p14="http://schemas.microsoft.com/office/powerpoint/2010/main" val="1075741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names are close but not exact.  </a:t>
            </a:r>
          </a:p>
          <a:p>
            <a:r>
              <a:rPr lang="en-US" dirty="0"/>
              <a:t>The Birthdates</a:t>
            </a:r>
            <a:r>
              <a:rPr lang="en-US" baseline="0" dirty="0"/>
              <a:t> are close.</a:t>
            </a:r>
          </a:p>
          <a:p>
            <a:r>
              <a:rPr lang="en-US" baseline="0" dirty="0"/>
              <a:t>The Match score flags this as a near match.</a:t>
            </a:r>
          </a:p>
          <a:p>
            <a:pPr defTabSz="920779">
              <a:defRPr/>
            </a:pPr>
            <a:r>
              <a:rPr lang="en-US" dirty="0">
                <a:solidFill>
                  <a:srgbClr val="666666"/>
                </a:solidFill>
              </a:rPr>
              <a:t>Since the system can not determine whether these students are the same, this decision</a:t>
            </a:r>
            <a:r>
              <a:rPr lang="en-US" baseline="0" dirty="0"/>
              <a:t> will require human intervention to resolve.</a:t>
            </a:r>
            <a:endParaRPr lang="en-US"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73</a:t>
            </a:fld>
            <a:endParaRPr lang="en-US"/>
          </a:p>
        </p:txBody>
      </p:sp>
    </p:spTree>
    <p:extLst>
      <p:ext uri="{BB962C8B-B14F-4D97-AF65-F5344CB8AC3E}">
        <p14:creationId xmlns:p14="http://schemas.microsoft.com/office/powerpoint/2010/main" val="20204153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666666"/>
                </a:solidFill>
              </a:rPr>
              <a:t>If two or more potential matches are found above the matching threshold, the system forces a near match. The submission record will reside in the near match state until it is resolved.</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74</a:t>
            </a:fld>
            <a:endParaRPr lang="en-US"/>
          </a:p>
        </p:txBody>
      </p:sp>
    </p:spTree>
    <p:extLst>
      <p:ext uri="{BB962C8B-B14F-4D97-AF65-F5344CB8AC3E}">
        <p14:creationId xmlns:p14="http://schemas.microsoft.com/office/powerpoint/2010/main" val="107675760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If the submission record is a match to a master record, and the district is the same, but the local ID is different, the system will force a near match. </a:t>
            </a:r>
          </a:p>
          <a:p>
            <a:pPr defTabSz="931774">
              <a:defRPr/>
            </a:pPr>
            <a:r>
              <a:rPr lang="en-US" dirty="0"/>
              <a:t>The LEA should research why a student has two different local IDs.</a:t>
            </a:r>
          </a:p>
          <a:p>
            <a:pPr defTabSz="931774">
              <a:defRPr/>
            </a:pPr>
            <a:r>
              <a:rPr lang="en-US" dirty="0"/>
              <a:t>If the student’s records in the local SIS are split between two different local IDs, </a:t>
            </a:r>
          </a:p>
          <a:p>
            <a:pPr defTabSz="931774">
              <a:defRPr/>
            </a:pPr>
            <a:r>
              <a:rPr lang="en-US" dirty="0"/>
              <a:t>the LEA will need to resolve the issue in their local system and then complete the near match process.</a:t>
            </a:r>
          </a:p>
          <a:p>
            <a:pPr defTabSz="931774">
              <a:defRPr/>
            </a:pPr>
            <a:r>
              <a:rPr lang="en-US" dirty="0"/>
              <a:t>The system will automatically assign the ID to a candidate that has a matching score of 100.</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75</a:t>
            </a:fld>
            <a:endParaRPr lang="en-US"/>
          </a:p>
        </p:txBody>
      </p:sp>
    </p:spTree>
    <p:extLst>
      <p:ext uri="{BB962C8B-B14F-4D97-AF65-F5344CB8AC3E}">
        <p14:creationId xmlns:p14="http://schemas.microsoft.com/office/powerpoint/2010/main" val="30398123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666666"/>
              </a:buClr>
            </a:pPr>
            <a:r>
              <a:rPr lang="en-US" dirty="0">
                <a:solidFill>
                  <a:srgbClr val="666666"/>
                </a:solidFill>
              </a:rPr>
              <a:t>Now let’s look at what resolving near matches looks like in the application.  </a:t>
            </a:r>
          </a:p>
          <a:p>
            <a:pPr>
              <a:buClr>
                <a:srgbClr val="666666"/>
              </a:buClr>
            </a:pPr>
            <a:r>
              <a:rPr lang="en-US" dirty="0">
                <a:solidFill>
                  <a:srgbClr val="666666"/>
                </a:solidFill>
              </a:rPr>
              <a:t>Here is an example:</a:t>
            </a:r>
          </a:p>
          <a:p>
            <a:pPr>
              <a:buClr>
                <a:srgbClr val="666666"/>
              </a:buClr>
            </a:pPr>
            <a:r>
              <a:rPr lang="en-US" dirty="0">
                <a:solidFill>
                  <a:srgbClr val="666666"/>
                </a:solidFill>
              </a:rPr>
              <a:t>The Status of Batch 920 indicates there are Pending Near Matches</a:t>
            </a:r>
          </a:p>
          <a:p>
            <a:pPr>
              <a:buClr>
                <a:srgbClr val="666666"/>
              </a:buClr>
            </a:pPr>
            <a:r>
              <a:rPr lang="en-US" dirty="0">
                <a:solidFill>
                  <a:srgbClr val="666666"/>
                </a:solidFill>
              </a:rPr>
              <a:t>The Next Action is Resolve.</a:t>
            </a:r>
          </a:p>
          <a:p>
            <a:r>
              <a:rPr lang="en-US" dirty="0"/>
              <a:t>Human intervention required to determine whether the submission record matches the master record.</a:t>
            </a:r>
          </a:p>
          <a:p>
            <a:r>
              <a:rPr lang="en-US" dirty="0"/>
              <a:t>The submission record is viewed side by side with master record in the application to determine the differences.</a:t>
            </a:r>
          </a:p>
          <a:p>
            <a:r>
              <a:rPr lang="en-US" dirty="0"/>
              <a:t>The user will click the Resolve button.</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76</a:t>
            </a:fld>
            <a:endParaRPr lang="en-US"/>
          </a:p>
        </p:txBody>
      </p:sp>
    </p:spTree>
    <p:extLst>
      <p:ext uri="{BB962C8B-B14F-4D97-AF65-F5344CB8AC3E}">
        <p14:creationId xmlns:p14="http://schemas.microsoft.com/office/powerpoint/2010/main" val="289366153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user lands on the Pending Near Match panel. We can see the Batch ID is 920 and the submission record is Oliver Jones. Oliver has 4 potential near matches. </a:t>
            </a:r>
          </a:p>
          <a:p>
            <a:r>
              <a:rPr lang="en-US" dirty="0"/>
              <a:t>The user can see a summary of the near match record data by clicking the down arrow or see the entire near match record by clicking the right arrow. Let’s look at both screens.</a:t>
            </a:r>
          </a:p>
        </p:txBody>
      </p:sp>
      <p:sp>
        <p:nvSpPr>
          <p:cNvPr id="4" name="Slide Number Placeholder 3"/>
          <p:cNvSpPr>
            <a:spLocks noGrp="1"/>
          </p:cNvSpPr>
          <p:nvPr>
            <p:ph type="sldNum" sz="quarter" idx="5"/>
          </p:nvPr>
        </p:nvSpPr>
        <p:spPr/>
        <p:txBody>
          <a:bodyPr/>
          <a:lstStyle/>
          <a:p>
            <a:fld id="{8440376C-006A-483E-AB51-7E91B2BE70A8}" type="slidenum">
              <a:rPr lang="en-US" smtClean="0"/>
              <a:pPr/>
              <a:t>77</a:t>
            </a:fld>
            <a:endParaRPr lang="en-US"/>
          </a:p>
        </p:txBody>
      </p:sp>
    </p:spTree>
    <p:extLst>
      <p:ext uri="{BB962C8B-B14F-4D97-AF65-F5344CB8AC3E}">
        <p14:creationId xmlns:p14="http://schemas.microsoft.com/office/powerpoint/2010/main" val="275536590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potential near match is highlighted on this screen shot. To see more information, click the double right arrow.</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78</a:t>
            </a:fld>
            <a:endParaRPr lang="en-US"/>
          </a:p>
        </p:txBody>
      </p:sp>
    </p:spTree>
    <p:extLst>
      <p:ext uri="{BB962C8B-B14F-4D97-AF65-F5344CB8AC3E}">
        <p14:creationId xmlns:p14="http://schemas.microsoft.com/office/powerpoint/2010/main" val="59141577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pending near match columns highlights the data differences.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79</a:t>
            </a:fld>
            <a:endParaRPr lang="en-US"/>
          </a:p>
        </p:txBody>
      </p:sp>
    </p:spTree>
    <p:extLst>
      <p:ext uri="{BB962C8B-B14F-4D97-AF65-F5344CB8AC3E}">
        <p14:creationId xmlns:p14="http://schemas.microsoft.com/office/powerpoint/2010/main" val="107433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SecureID Overview</a:t>
            </a:r>
          </a:p>
        </p:txBody>
      </p:sp>
      <p:sp>
        <p:nvSpPr>
          <p:cNvPr id="4" name="Slide Number Placeholder 3"/>
          <p:cNvSpPr>
            <a:spLocks noGrp="1"/>
          </p:cNvSpPr>
          <p:nvPr>
            <p:ph type="sldNum" sz="quarter" idx="5"/>
          </p:nvPr>
        </p:nvSpPr>
        <p:spPr/>
        <p:txBody>
          <a:bodyPr/>
          <a:lstStyle/>
          <a:p>
            <a:fld id="{8440376C-006A-483E-AB51-7E91B2BE70A8}" type="slidenum">
              <a:rPr lang="en-US" smtClean="0"/>
              <a:pPr/>
              <a:t>8</a:t>
            </a:fld>
            <a:endParaRPr lang="en-US"/>
          </a:p>
        </p:txBody>
      </p:sp>
    </p:spTree>
    <p:extLst>
      <p:ext uri="{BB962C8B-B14F-4D97-AF65-F5344CB8AC3E}">
        <p14:creationId xmlns:p14="http://schemas.microsoft.com/office/powerpoint/2010/main" val="2576398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Wingdings" panose="05000000000000000000" pitchFamily="2" charset="2"/>
              <a:buChar char="ü"/>
            </a:pPr>
            <a:r>
              <a:rPr lang="en-US" dirty="0"/>
              <a:t>The user lands on the Compare Near Match Panel.</a:t>
            </a:r>
          </a:p>
          <a:p>
            <a:pPr marL="349415" indent="-349415">
              <a:buFont typeface="Wingdings" panose="05000000000000000000" pitchFamily="2" charset="2"/>
              <a:buChar char="ü"/>
            </a:pPr>
            <a:r>
              <a:rPr lang="en-US" dirty="0"/>
              <a:t>The user can compare the submission record with the near match record.</a:t>
            </a:r>
          </a:p>
          <a:p>
            <a:pPr marL="349415" indent="-349415">
              <a:buFont typeface="Wingdings" panose="05000000000000000000" pitchFamily="2" charset="2"/>
              <a:buChar char="ü"/>
            </a:pPr>
            <a:r>
              <a:rPr lang="en-US" dirty="0"/>
              <a:t>Scroll down the page to see additional data such as the school year, district code, school code, local ID and grade level.</a:t>
            </a:r>
          </a:p>
          <a:p>
            <a:pPr marL="349415" indent="-349415">
              <a:buFont typeface="Wingdings" panose="05000000000000000000" pitchFamily="2" charset="2"/>
              <a:buChar char="ü"/>
            </a:pPr>
            <a:r>
              <a:rPr lang="en-US" dirty="0"/>
              <a:t>After the user researches the data, the user can select Match ID# or No Match.</a:t>
            </a:r>
          </a:p>
          <a:p>
            <a:pPr marL="349415" indent="-349415" defTabSz="931774">
              <a:buFont typeface="Wingdings" panose="05000000000000000000" pitchFamily="2" charset="2"/>
              <a:buChar char="ü"/>
              <a:defRPr/>
            </a:pPr>
            <a:r>
              <a:rPr lang="en-US" dirty="0"/>
              <a:t>The user also could cancel the submission record.</a:t>
            </a:r>
          </a:p>
          <a:p>
            <a:endParaRPr lang="en-US"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80</a:t>
            </a:fld>
            <a:endParaRPr lang="en-US"/>
          </a:p>
        </p:txBody>
      </p:sp>
    </p:spTree>
    <p:extLst>
      <p:ext uri="{BB962C8B-B14F-4D97-AF65-F5344CB8AC3E}">
        <p14:creationId xmlns:p14="http://schemas.microsoft.com/office/powerpoint/2010/main" val="33981730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buFont typeface="Wingdings" panose="05000000000000000000" pitchFamily="2" charset="2"/>
              <a:buChar char="ü"/>
            </a:pPr>
            <a:r>
              <a:rPr lang="en-US" dirty="0"/>
              <a:t>If the user selects the Match record, the user can choose to update the master record.</a:t>
            </a:r>
          </a:p>
          <a:p>
            <a:pPr marL="349415" indent="-349415">
              <a:buFont typeface="Wingdings" panose="05000000000000000000" pitchFamily="2" charset="2"/>
              <a:buChar char="ü"/>
            </a:pPr>
            <a:r>
              <a:rPr lang="en-US" dirty="0"/>
              <a:t>If the master record is updated, the submission record data will become the master and the data on the master record will be moved to history.</a:t>
            </a:r>
          </a:p>
          <a:p>
            <a:pPr marL="349415" indent="-349415" defTabSz="931774">
              <a:buFont typeface="Wingdings" panose="05000000000000000000" pitchFamily="2" charset="2"/>
              <a:buChar char="ü"/>
              <a:defRPr/>
            </a:pPr>
            <a:r>
              <a:rPr lang="en-US" dirty="0"/>
              <a:t>The user should update the master record if the submission data is the most accurate and recent student data.</a:t>
            </a:r>
          </a:p>
          <a:p>
            <a:pPr marL="349415" indent="-349415">
              <a:buFont typeface="Wingdings" panose="05000000000000000000" pitchFamily="2" charset="2"/>
              <a:buChar char="ü"/>
            </a:pPr>
            <a:endParaRPr lang="en-US"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81</a:t>
            </a:fld>
            <a:endParaRPr lang="en-US"/>
          </a:p>
        </p:txBody>
      </p:sp>
    </p:spTree>
    <p:extLst>
      <p:ext uri="{BB962C8B-B14F-4D97-AF65-F5344CB8AC3E}">
        <p14:creationId xmlns:p14="http://schemas.microsoft.com/office/powerpoint/2010/main" val="8036742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 have decided</a:t>
            </a:r>
            <a:r>
              <a:rPr lang="en-US" baseline="0" dirty="0"/>
              <a:t> that the submission record matches the first master record. </a:t>
            </a:r>
          </a:p>
          <a:p>
            <a:pPr defTabSz="931774">
              <a:defRPr/>
            </a:pPr>
            <a:r>
              <a:rPr lang="en-US" baseline="0" dirty="0"/>
              <a:t>Click Match: ID #.</a:t>
            </a:r>
            <a:endParaRPr lang="en-US"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82</a:t>
            </a:fld>
            <a:endParaRPr lang="en-US"/>
          </a:p>
        </p:txBody>
      </p:sp>
    </p:spTree>
    <p:extLst>
      <p:ext uri="{BB962C8B-B14F-4D97-AF65-F5344CB8AC3E}">
        <p14:creationId xmlns:p14="http://schemas.microsoft.com/office/powerpoint/2010/main" val="4395948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Confirm your decision.</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83</a:t>
            </a:fld>
            <a:endParaRPr lang="en-US"/>
          </a:p>
        </p:txBody>
      </p:sp>
    </p:spTree>
    <p:extLst>
      <p:ext uri="{BB962C8B-B14F-4D97-AF65-F5344CB8AC3E}">
        <p14:creationId xmlns:p14="http://schemas.microsoft.com/office/powerpoint/2010/main" val="9426763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matched record is highlighted. The other records are no match. </a:t>
            </a:r>
          </a:p>
          <a:p>
            <a:pPr defTabSz="931774">
              <a:defRPr/>
            </a:pPr>
            <a:r>
              <a:rPr lang="en-US" dirty="0"/>
              <a:t>The user can view other pending near matches, transaction details or return to their home screen.</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84</a:t>
            </a:fld>
            <a:endParaRPr lang="en-US"/>
          </a:p>
        </p:txBody>
      </p:sp>
    </p:spTree>
    <p:extLst>
      <p:ext uri="{BB962C8B-B14F-4D97-AF65-F5344CB8AC3E}">
        <p14:creationId xmlns:p14="http://schemas.microsoft.com/office/powerpoint/2010/main" val="50825633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buClr>
                <a:schemeClr val="accent3"/>
              </a:buClr>
              <a:buFont typeface="Wingdings" panose="05000000000000000000" pitchFamily="2" charset="2"/>
              <a:buChar char="ü"/>
            </a:pPr>
            <a:r>
              <a:rPr lang="en-US" dirty="0">
                <a:solidFill>
                  <a:schemeClr val="bg2"/>
                </a:solidFill>
                <a:latin typeface="Avenir LT Std 45 Book" panose="020B0502020203020204" pitchFamily="34" charset="0"/>
              </a:rPr>
              <a:t>Use demographics found on a birth certificate as the most trusted source before creating a student record and sending the record for ID assignment.</a:t>
            </a:r>
          </a:p>
          <a:p>
            <a:pPr>
              <a:lnSpc>
                <a:spcPct val="150000"/>
              </a:lnSpc>
              <a:buClr>
                <a:schemeClr val="accent3"/>
              </a:buClr>
              <a:buFont typeface="Wingdings" panose="05000000000000000000" pitchFamily="2" charset="2"/>
              <a:buChar char="ü"/>
            </a:pPr>
            <a:r>
              <a:rPr lang="en-US" dirty="0">
                <a:solidFill>
                  <a:schemeClr val="bg2"/>
                </a:solidFill>
                <a:latin typeface="Avenir LT Std 45 Book" panose="020B0502020203020204" pitchFamily="34" charset="0"/>
              </a:rPr>
              <a:t>Compare all the data provided in the side-by-side comparison, not just the required fields. </a:t>
            </a:r>
          </a:p>
          <a:p>
            <a:pPr>
              <a:lnSpc>
                <a:spcPct val="150000"/>
              </a:lnSpc>
              <a:buClr>
                <a:schemeClr val="accent3"/>
              </a:buClr>
              <a:buFont typeface="Wingdings" panose="05000000000000000000" pitchFamily="2" charset="2"/>
              <a:buChar char="ü"/>
            </a:pPr>
            <a:r>
              <a:rPr lang="en-US" dirty="0">
                <a:solidFill>
                  <a:schemeClr val="bg2"/>
                </a:solidFill>
                <a:latin typeface="Avenir LT Std 45 Book" panose="020B0502020203020204" pitchFamily="34" charset="0"/>
              </a:rPr>
              <a:t>Speak with school staff who know the student(s) involved in the near match.</a:t>
            </a:r>
          </a:p>
          <a:p>
            <a:pPr>
              <a:lnSpc>
                <a:spcPct val="150000"/>
              </a:lnSpc>
              <a:buClr>
                <a:schemeClr val="accent3"/>
              </a:buClr>
              <a:buFont typeface="Wingdings" panose="05000000000000000000" pitchFamily="2" charset="2"/>
              <a:buChar char="ü"/>
            </a:pPr>
            <a:r>
              <a:rPr lang="en-US" dirty="0">
                <a:solidFill>
                  <a:schemeClr val="bg2"/>
                </a:solidFill>
                <a:latin typeface="Avenir LT Std 45 Book" panose="020B0502020203020204" pitchFamily="34" charset="0"/>
              </a:rPr>
              <a:t>When near matches happen across districts, and the LEA is unsure of which action to take, first contact the district where the student is currently enrolled to avoid creating duplicate ID’s.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85</a:t>
            </a:fld>
            <a:endParaRPr lang="en-US"/>
          </a:p>
        </p:txBody>
      </p:sp>
    </p:spTree>
    <p:extLst>
      <p:ext uri="{BB962C8B-B14F-4D97-AF65-F5344CB8AC3E}">
        <p14:creationId xmlns:p14="http://schemas.microsoft.com/office/powerpoint/2010/main" val="18351185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quick look at Resolving Near Matches in the eScholar Demo site.</a:t>
            </a:r>
          </a:p>
        </p:txBody>
      </p:sp>
      <p:sp>
        <p:nvSpPr>
          <p:cNvPr id="4" name="Slide Number Placeholder 3"/>
          <p:cNvSpPr>
            <a:spLocks noGrp="1"/>
          </p:cNvSpPr>
          <p:nvPr>
            <p:ph type="sldNum" sz="quarter" idx="5"/>
          </p:nvPr>
        </p:nvSpPr>
        <p:spPr/>
        <p:txBody>
          <a:bodyPr/>
          <a:lstStyle/>
          <a:p>
            <a:fld id="{8440376C-006A-483E-AB51-7E91B2BE70A8}" type="slidenum">
              <a:rPr lang="en-US" smtClean="0"/>
              <a:pPr/>
              <a:t>86</a:t>
            </a:fld>
            <a:endParaRPr lang="en-US"/>
          </a:p>
        </p:txBody>
      </p:sp>
    </p:spTree>
    <p:extLst>
      <p:ext uri="{BB962C8B-B14F-4D97-AF65-F5344CB8AC3E}">
        <p14:creationId xmlns:p14="http://schemas.microsoft.com/office/powerpoint/2010/main" val="20638200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 </a:t>
            </a:r>
          </a:p>
          <a:p>
            <a:r>
              <a:rPr lang="en-US" dirty="0"/>
              <a:t>What happens when I select “Yes” for the “Update Master” and click the Master: ID# button?</a:t>
            </a:r>
          </a:p>
          <a:p>
            <a:r>
              <a:rPr lang="en-US" b="0" i="1" dirty="0"/>
              <a:t>Click</a:t>
            </a:r>
          </a:p>
          <a:p>
            <a:r>
              <a:rPr lang="en-US" b="1" dirty="0"/>
              <a:t>A:</a:t>
            </a:r>
            <a:endParaRPr lang="en-US" dirty="0"/>
          </a:p>
          <a:p>
            <a:r>
              <a:rPr lang="en-US" dirty="0"/>
              <a:t>The information contained in the submitted record becomes the record’s current information or Master Record.</a:t>
            </a:r>
          </a:p>
          <a:p>
            <a:pPr lvl="1"/>
            <a:r>
              <a:rPr lang="en-US" dirty="0"/>
              <a:t>The information of the master record becomes part of that record’s history. </a:t>
            </a:r>
          </a:p>
          <a:p>
            <a:pPr lvl="1"/>
            <a:r>
              <a:rPr lang="en-US" dirty="0"/>
              <a:t>The default is to update master.</a:t>
            </a:r>
            <a:endParaRPr lang="en-US" b="1" dirty="0"/>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87</a:t>
            </a:fld>
            <a:endParaRPr lang="en-US"/>
          </a:p>
        </p:txBody>
      </p:sp>
    </p:spTree>
    <p:extLst>
      <p:ext uri="{BB962C8B-B14F-4D97-AF65-F5344CB8AC3E}">
        <p14:creationId xmlns:p14="http://schemas.microsoft.com/office/powerpoint/2010/main" val="164569629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 </a:t>
            </a:r>
          </a:p>
          <a:p>
            <a:r>
              <a:rPr lang="en-US" dirty="0"/>
              <a:t>What happens when I select “No” for the “Update Master” and click the Match: ID# button?</a:t>
            </a:r>
          </a:p>
          <a:p>
            <a:r>
              <a:rPr lang="en-US" b="0" i="1" dirty="0"/>
              <a:t>Click</a:t>
            </a:r>
            <a:endParaRPr lang="en-US" b="1" i="1" dirty="0"/>
          </a:p>
          <a:p>
            <a:pPr defTabSz="931774">
              <a:defRPr/>
            </a:pPr>
            <a:r>
              <a:rPr lang="en-US" b="1" dirty="0"/>
              <a:t>A:</a:t>
            </a:r>
            <a:endParaRPr lang="en-US" dirty="0"/>
          </a:p>
          <a:p>
            <a:r>
              <a:rPr lang="en-US" dirty="0"/>
              <a:t>The submission record will be assigned the matching record’s ID, but the master record will not be updated with the submission record’s information. </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88</a:t>
            </a:fld>
            <a:endParaRPr lang="en-US"/>
          </a:p>
        </p:txBody>
      </p:sp>
    </p:spTree>
    <p:extLst>
      <p:ext uri="{BB962C8B-B14F-4D97-AF65-F5344CB8AC3E}">
        <p14:creationId xmlns:p14="http://schemas.microsoft.com/office/powerpoint/2010/main" val="14883805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downloading IDs by batch and by location.</a:t>
            </a:r>
          </a:p>
        </p:txBody>
      </p:sp>
      <p:sp>
        <p:nvSpPr>
          <p:cNvPr id="4" name="Slide Number Placeholder 3"/>
          <p:cNvSpPr>
            <a:spLocks noGrp="1"/>
          </p:cNvSpPr>
          <p:nvPr>
            <p:ph type="sldNum" sz="quarter" idx="5"/>
          </p:nvPr>
        </p:nvSpPr>
        <p:spPr/>
        <p:txBody>
          <a:bodyPr/>
          <a:lstStyle/>
          <a:p>
            <a:fld id="{8440376C-006A-483E-AB51-7E91B2BE70A8}" type="slidenum">
              <a:rPr lang="en-US" smtClean="0"/>
              <a:pPr/>
              <a:t>90</a:t>
            </a:fld>
            <a:endParaRPr lang="en-US"/>
          </a:p>
        </p:txBody>
      </p:sp>
    </p:spTree>
    <p:extLst>
      <p:ext uri="{BB962C8B-B14F-4D97-AF65-F5344CB8AC3E}">
        <p14:creationId xmlns:p14="http://schemas.microsoft.com/office/powerpoint/2010/main" val="3818682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cover the concept of Person Types and Person Type Codes. Also, we will review a few key terms, the ID assignment process and the matching process.</a:t>
            </a:r>
          </a:p>
        </p:txBody>
      </p:sp>
      <p:sp>
        <p:nvSpPr>
          <p:cNvPr id="4" name="Slide Number Placeholder 3"/>
          <p:cNvSpPr>
            <a:spLocks noGrp="1"/>
          </p:cNvSpPr>
          <p:nvPr>
            <p:ph type="sldNum" sz="quarter" idx="5"/>
          </p:nvPr>
        </p:nvSpPr>
        <p:spPr/>
        <p:txBody>
          <a:bodyPr/>
          <a:lstStyle/>
          <a:p>
            <a:fld id="{8440376C-006A-483E-AB51-7E91B2BE70A8}" type="slidenum">
              <a:rPr lang="en-US" smtClean="0"/>
              <a:pPr/>
              <a:t>9</a:t>
            </a:fld>
            <a:endParaRPr lang="en-US"/>
          </a:p>
        </p:txBody>
      </p:sp>
    </p:spTree>
    <p:extLst>
      <p:ext uri="{BB962C8B-B14F-4D97-AF65-F5344CB8AC3E}">
        <p14:creationId xmlns:p14="http://schemas.microsoft.com/office/powerpoint/2010/main" val="8232785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ts val="2000"/>
              </a:lnSpc>
              <a:spcBef>
                <a:spcPts val="750"/>
              </a:spcBef>
              <a:spcAft>
                <a:spcPts val="750"/>
              </a:spcAft>
              <a:buFont typeface="+mj-lt"/>
              <a:buNone/>
            </a:pPr>
            <a:r>
              <a:rPr lang="en-US" sz="1800" spc="25" dirty="0">
                <a:solidFill>
                  <a:srgbClr val="45494C"/>
                </a:solidFill>
                <a:effectLst/>
                <a:latin typeface="Avenir Next LT Pro" panose="020B0504020202020204" pitchFamily="34" charset="0"/>
                <a:ea typeface="avenirstd"/>
                <a:cs typeface="avenirstd"/>
              </a:rPr>
              <a:t>On the Dashboard, click on the Batch tab on the Recent Activity panel.</a:t>
            </a:r>
            <a:endParaRPr lang="en-US" sz="1800" spc="25" dirty="0">
              <a:solidFill>
                <a:srgbClr val="45494C"/>
              </a:solidFill>
              <a:effectLst/>
              <a:latin typeface="avenirstd"/>
              <a:ea typeface="avenirstd"/>
              <a:cs typeface="avenirstd"/>
            </a:endParaRPr>
          </a:p>
          <a:p>
            <a:pPr marL="0" marR="0" lvl="0" indent="0">
              <a:lnSpc>
                <a:spcPts val="2000"/>
              </a:lnSpc>
              <a:spcBef>
                <a:spcPts val="750"/>
              </a:spcBef>
              <a:spcAft>
                <a:spcPts val="750"/>
              </a:spcAft>
              <a:buFont typeface="+mj-lt"/>
              <a:buNone/>
            </a:pPr>
            <a:r>
              <a:rPr lang="en-US" sz="1800" spc="25" dirty="0">
                <a:solidFill>
                  <a:srgbClr val="45494C"/>
                </a:solidFill>
                <a:effectLst/>
                <a:latin typeface="Avenir Next LT Pro" panose="020B0504020202020204" pitchFamily="34" charset="0"/>
                <a:ea typeface="avenirstd"/>
                <a:cs typeface="avenirstd"/>
              </a:rPr>
              <a:t>Click on the Batch Info number under Batch Info column </a:t>
            </a:r>
          </a:p>
          <a:p>
            <a:pPr marL="0" marR="0" lvl="0" indent="0">
              <a:lnSpc>
                <a:spcPts val="2000"/>
              </a:lnSpc>
              <a:spcBef>
                <a:spcPts val="750"/>
              </a:spcBef>
              <a:spcAft>
                <a:spcPts val="750"/>
              </a:spcAft>
              <a:buFont typeface="+mj-lt"/>
              <a:buNone/>
            </a:pPr>
            <a:r>
              <a:rPr lang="en-US" sz="1800" spc="25" dirty="0">
                <a:solidFill>
                  <a:srgbClr val="45494C"/>
                </a:solidFill>
                <a:effectLst/>
                <a:latin typeface="Avenir Next LT Pro" panose="020B0504020202020204" pitchFamily="34" charset="0"/>
                <a:ea typeface="avenirstd"/>
                <a:cs typeface="avenirstd"/>
              </a:rPr>
              <a:t>or click the Download or View Batch Details link in the multiple select action icon menu. </a:t>
            </a:r>
            <a:endParaRPr lang="en-US" sz="1800" spc="25" dirty="0">
              <a:solidFill>
                <a:srgbClr val="45494C"/>
              </a:solidFill>
              <a:effectLst/>
              <a:latin typeface="avenirstd"/>
              <a:ea typeface="avenirstd"/>
              <a:cs typeface="avenirstd"/>
            </a:endParaRPr>
          </a:p>
        </p:txBody>
      </p:sp>
      <p:sp>
        <p:nvSpPr>
          <p:cNvPr id="4" name="Slide Number Placeholder 3"/>
          <p:cNvSpPr>
            <a:spLocks noGrp="1"/>
          </p:cNvSpPr>
          <p:nvPr>
            <p:ph type="sldNum" sz="quarter" idx="5"/>
          </p:nvPr>
        </p:nvSpPr>
        <p:spPr/>
        <p:txBody>
          <a:bodyPr/>
          <a:lstStyle/>
          <a:p>
            <a:fld id="{8440376C-006A-483E-AB51-7E91B2BE70A8}" type="slidenum">
              <a:rPr lang="en-US" smtClean="0"/>
              <a:pPr/>
              <a:t>91</a:t>
            </a:fld>
            <a:endParaRPr lang="en-US"/>
          </a:p>
        </p:txBody>
      </p:sp>
    </p:spTree>
    <p:extLst>
      <p:ext uri="{BB962C8B-B14F-4D97-AF65-F5344CB8AC3E}">
        <p14:creationId xmlns:p14="http://schemas.microsoft.com/office/powerpoint/2010/main" val="26622839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5" dirty="0">
                <a:solidFill>
                  <a:srgbClr val="45494C"/>
                </a:solidFill>
                <a:effectLst/>
                <a:latin typeface="Avenir Next LT Pro" panose="020B0504020202020204" pitchFamily="34" charset="0"/>
                <a:ea typeface="avenirstd"/>
                <a:cs typeface="avenirstd"/>
              </a:rPr>
              <a:t>The application will display the selected Batch Profile.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5" dirty="0">
                <a:solidFill>
                  <a:srgbClr val="45494C"/>
                </a:solidFill>
                <a:effectLst/>
                <a:latin typeface="Avenir Next LT Pro" panose="020B0504020202020204" pitchFamily="34" charset="0"/>
                <a:ea typeface="avenirstd"/>
                <a:cs typeface="avenirstd"/>
              </a:rPr>
              <a:t>Click Download.</a:t>
            </a:r>
            <a:endParaRPr lang="en-US" sz="1800" spc="25" dirty="0">
              <a:solidFill>
                <a:srgbClr val="45494C"/>
              </a:solidFill>
              <a:effectLst/>
              <a:latin typeface="avenirstd"/>
              <a:ea typeface="avenirstd"/>
              <a:cs typeface="avenirstd"/>
            </a:endParaRP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92</a:t>
            </a:fld>
            <a:endParaRPr lang="en-US"/>
          </a:p>
        </p:txBody>
      </p:sp>
    </p:spTree>
    <p:extLst>
      <p:ext uri="{BB962C8B-B14F-4D97-AF65-F5344CB8AC3E}">
        <p14:creationId xmlns:p14="http://schemas.microsoft.com/office/powerpoint/2010/main" val="39419388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Generate Extract.</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93</a:t>
            </a:fld>
            <a:endParaRPr lang="en-US"/>
          </a:p>
        </p:txBody>
      </p:sp>
    </p:spTree>
    <p:extLst>
      <p:ext uri="{BB962C8B-B14F-4D97-AF65-F5344CB8AC3E}">
        <p14:creationId xmlns:p14="http://schemas.microsoft.com/office/powerpoint/2010/main" val="39782640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Download under Actions.</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94</a:t>
            </a:fld>
            <a:endParaRPr lang="en-US"/>
          </a:p>
        </p:txBody>
      </p:sp>
    </p:spTree>
    <p:extLst>
      <p:ext uri="{BB962C8B-B14F-4D97-AF65-F5344CB8AC3E}">
        <p14:creationId xmlns:p14="http://schemas.microsoft.com/office/powerpoint/2010/main" val="26229273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600"/>
              </a:spcBef>
              <a:spcAft>
                <a:spcPts val="600"/>
              </a:spcAft>
              <a:buClr>
                <a:srgbClr val="45494C"/>
              </a:buClr>
              <a:buSzPts val="1200"/>
              <a:buFont typeface="+mj-lt"/>
              <a:buAutoNum type="arabicPeriod"/>
              <a:tabLst>
                <a:tab pos="400050" algn="l"/>
              </a:tabLst>
            </a:pPr>
            <a:r>
              <a:rPr lang="en-US" sz="1800" spc="25" dirty="0">
                <a:solidFill>
                  <a:srgbClr val="45494C"/>
                </a:solidFill>
                <a:effectLst/>
                <a:latin typeface="Avenir Next LT Pro" panose="020B0504020202020204" pitchFamily="34" charset="0"/>
                <a:ea typeface="avenirstd"/>
                <a:cs typeface="avenirstd"/>
              </a:rPr>
              <a:t>Click on the Search icon on the side navigation panel. </a:t>
            </a:r>
            <a:endParaRPr lang="en-US" sz="1800" spc="25" dirty="0">
              <a:solidFill>
                <a:srgbClr val="45494C"/>
              </a:solidFill>
              <a:effectLst/>
              <a:latin typeface="avenirstd"/>
              <a:ea typeface="avenirstd"/>
              <a:cs typeface="avenirstd"/>
            </a:endParaRPr>
          </a:p>
          <a:p>
            <a:pPr marL="342900" marR="0" lvl="0" indent="-342900">
              <a:spcBef>
                <a:spcPts val="600"/>
              </a:spcBef>
              <a:spcAft>
                <a:spcPts val="600"/>
              </a:spcAft>
              <a:buClr>
                <a:srgbClr val="45494C"/>
              </a:buClr>
              <a:buSzPts val="1200"/>
              <a:buFont typeface="+mj-lt"/>
              <a:buAutoNum type="arabicPeriod"/>
              <a:tabLst>
                <a:tab pos="400050" algn="l"/>
              </a:tabLst>
            </a:pPr>
            <a:r>
              <a:rPr lang="en-US" sz="1800" spc="25" dirty="0">
                <a:solidFill>
                  <a:srgbClr val="45494C"/>
                </a:solidFill>
                <a:effectLst/>
                <a:latin typeface="Avenir Next LT Pro" panose="020B0504020202020204" pitchFamily="34" charset="0"/>
                <a:ea typeface="avenirstd"/>
                <a:cs typeface="avenirstd"/>
              </a:rPr>
              <a:t>Click By Location.</a:t>
            </a:r>
            <a:endParaRPr lang="en-US" sz="1800" spc="25" dirty="0">
              <a:solidFill>
                <a:srgbClr val="45494C"/>
              </a:solidFill>
              <a:effectLst/>
              <a:latin typeface="avenirstd"/>
              <a:ea typeface="avenirstd"/>
              <a:cs typeface="avenirstd"/>
            </a:endParaRPr>
          </a:p>
          <a:p>
            <a:pPr marL="342900" marR="0" lvl="0" indent="-342900">
              <a:spcBef>
                <a:spcPts val="600"/>
              </a:spcBef>
              <a:spcAft>
                <a:spcPts val="600"/>
              </a:spcAft>
              <a:buClr>
                <a:srgbClr val="45494C"/>
              </a:buClr>
              <a:buSzPts val="1200"/>
              <a:buFont typeface="+mj-lt"/>
              <a:buAutoNum type="arabicPeriod"/>
              <a:tabLst>
                <a:tab pos="400050" algn="l"/>
              </a:tabLst>
            </a:pPr>
            <a:r>
              <a:rPr lang="en-US" sz="1800" spc="25" dirty="0">
                <a:solidFill>
                  <a:srgbClr val="45494C"/>
                </a:solidFill>
                <a:effectLst/>
                <a:latin typeface="Avenir Next LT Pro" panose="020B0504020202020204" pitchFamily="34" charset="0"/>
                <a:ea typeface="avenirstd"/>
                <a:cs typeface="avenirstd"/>
              </a:rPr>
              <a:t>Select the District and School if desired. Users will only see the District and Schools for which they are authorized to view data.</a:t>
            </a:r>
          </a:p>
          <a:p>
            <a:pPr marL="342900" marR="0" lvl="0" indent="-342900">
              <a:spcBef>
                <a:spcPts val="600"/>
              </a:spcBef>
              <a:spcAft>
                <a:spcPts val="600"/>
              </a:spcAft>
              <a:buClr>
                <a:srgbClr val="45494C"/>
              </a:buClr>
              <a:buSzPts val="1200"/>
              <a:buFont typeface="+mj-lt"/>
              <a:buAutoNum type="arabicPeriod"/>
              <a:tabLst>
                <a:tab pos="400050" algn="l"/>
              </a:tabLst>
            </a:pPr>
            <a:r>
              <a:rPr lang="en-US" sz="1800" spc="25" dirty="0">
                <a:solidFill>
                  <a:srgbClr val="45494C"/>
                </a:solidFill>
                <a:effectLst/>
                <a:latin typeface="Avenir Next LT Pro" panose="020B0504020202020204" pitchFamily="34" charset="0"/>
                <a:ea typeface="avenirstd"/>
                <a:cs typeface="avenirstd"/>
              </a:rPr>
              <a:t>Click Search.</a:t>
            </a:r>
            <a:endParaRPr lang="en-US" sz="1800" spc="25" dirty="0">
              <a:solidFill>
                <a:srgbClr val="45494C"/>
              </a:solidFill>
              <a:effectLst/>
              <a:latin typeface="avenirstd"/>
              <a:ea typeface="avenirstd"/>
              <a:cs typeface="avenirstd"/>
            </a:endParaRPr>
          </a:p>
          <a:p>
            <a:pPr marL="0" marR="0" lvl="0" indent="0">
              <a:lnSpc>
                <a:spcPts val="2000"/>
              </a:lnSpc>
              <a:spcBef>
                <a:spcPts val="750"/>
              </a:spcBef>
              <a:spcAft>
                <a:spcPts val="750"/>
              </a:spcAft>
              <a:buFont typeface="+mj-lt"/>
              <a:buNone/>
            </a:pPr>
            <a:endParaRPr lang="en-US" sz="1800" spc="25" dirty="0">
              <a:solidFill>
                <a:srgbClr val="45494C"/>
              </a:solidFill>
              <a:effectLst/>
              <a:latin typeface="avenirstd"/>
              <a:ea typeface="avenirstd"/>
              <a:cs typeface="avenirstd"/>
            </a:endParaRPr>
          </a:p>
        </p:txBody>
      </p:sp>
      <p:sp>
        <p:nvSpPr>
          <p:cNvPr id="4" name="Slide Number Placeholder 3"/>
          <p:cNvSpPr>
            <a:spLocks noGrp="1"/>
          </p:cNvSpPr>
          <p:nvPr>
            <p:ph type="sldNum" sz="quarter" idx="5"/>
          </p:nvPr>
        </p:nvSpPr>
        <p:spPr/>
        <p:txBody>
          <a:bodyPr/>
          <a:lstStyle/>
          <a:p>
            <a:fld id="{8440376C-006A-483E-AB51-7E91B2BE70A8}" type="slidenum">
              <a:rPr lang="en-US" smtClean="0"/>
              <a:pPr/>
              <a:t>95</a:t>
            </a:fld>
            <a:endParaRPr lang="en-US"/>
          </a:p>
        </p:txBody>
      </p:sp>
    </p:spTree>
    <p:extLst>
      <p:ext uri="{BB962C8B-B14F-4D97-AF65-F5344CB8AC3E}">
        <p14:creationId xmlns:p14="http://schemas.microsoft.com/office/powerpoint/2010/main" val="103546462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5" dirty="0">
                <a:solidFill>
                  <a:srgbClr val="45494C"/>
                </a:solidFill>
                <a:effectLst/>
                <a:latin typeface="Avenir Next LT Pro" panose="020B0504020202020204" pitchFamily="34" charset="0"/>
                <a:ea typeface="avenirstd"/>
                <a:cs typeface="avenirstd"/>
              </a:rPr>
              <a:t>The Search results will be displayed.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5" dirty="0">
                <a:solidFill>
                  <a:srgbClr val="45494C"/>
                </a:solidFill>
                <a:effectLst/>
                <a:latin typeface="Avenir Next LT Pro" panose="020B0504020202020204" pitchFamily="34" charset="0"/>
                <a:ea typeface="avenirstd"/>
                <a:cs typeface="avenirstd"/>
              </a:rPr>
              <a:t>Click Download.</a:t>
            </a:r>
            <a:endParaRPr lang="en-US" sz="1800" spc="25" dirty="0">
              <a:solidFill>
                <a:srgbClr val="45494C"/>
              </a:solidFill>
              <a:effectLst/>
              <a:latin typeface="avenirstd"/>
              <a:ea typeface="avenirstd"/>
              <a:cs typeface="avenirstd"/>
            </a:endParaRPr>
          </a:p>
        </p:txBody>
      </p:sp>
      <p:sp>
        <p:nvSpPr>
          <p:cNvPr id="4" name="Slide Number Placeholder 3"/>
          <p:cNvSpPr>
            <a:spLocks noGrp="1"/>
          </p:cNvSpPr>
          <p:nvPr>
            <p:ph type="sldNum" sz="quarter" idx="5"/>
          </p:nvPr>
        </p:nvSpPr>
        <p:spPr/>
        <p:txBody>
          <a:bodyPr/>
          <a:lstStyle/>
          <a:p>
            <a:fld id="{8440376C-006A-483E-AB51-7E91B2BE70A8}" type="slidenum">
              <a:rPr lang="en-US" smtClean="0"/>
              <a:pPr/>
              <a:t>96</a:t>
            </a:fld>
            <a:endParaRPr lang="en-US"/>
          </a:p>
        </p:txBody>
      </p:sp>
    </p:spTree>
    <p:extLst>
      <p:ext uri="{BB962C8B-B14F-4D97-AF65-F5344CB8AC3E}">
        <p14:creationId xmlns:p14="http://schemas.microsoft.com/office/powerpoint/2010/main" val="1063274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5" dirty="0">
                <a:solidFill>
                  <a:srgbClr val="45494C"/>
                </a:solidFill>
                <a:effectLst/>
                <a:latin typeface="Avenir Next LT Pro" panose="020B0504020202020204" pitchFamily="34" charset="0"/>
                <a:ea typeface="avenirstd"/>
                <a:cs typeface="avenirstd"/>
              </a:rPr>
              <a:t>Click Generate Extract.</a:t>
            </a:r>
            <a:endParaRPr lang="en-US" sz="1800" spc="25" dirty="0">
              <a:solidFill>
                <a:srgbClr val="45494C"/>
              </a:solidFill>
              <a:effectLst/>
              <a:latin typeface="avenirstd"/>
              <a:ea typeface="avenirstd"/>
              <a:cs typeface="avenirstd"/>
            </a:endParaRP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97</a:t>
            </a:fld>
            <a:endParaRPr lang="en-US"/>
          </a:p>
        </p:txBody>
      </p:sp>
    </p:spTree>
    <p:extLst>
      <p:ext uri="{BB962C8B-B14F-4D97-AF65-F5344CB8AC3E}">
        <p14:creationId xmlns:p14="http://schemas.microsoft.com/office/powerpoint/2010/main" val="41543552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Download.</a:t>
            </a:r>
          </a:p>
          <a:p>
            <a:r>
              <a:rPr lang="en-US" dirty="0"/>
              <a:t>The user will download all the records for the selected location for the current school year.</a:t>
            </a:r>
          </a:p>
        </p:txBody>
      </p:sp>
      <p:sp>
        <p:nvSpPr>
          <p:cNvPr id="4" name="Slide Number Placeholder 3"/>
          <p:cNvSpPr>
            <a:spLocks noGrp="1"/>
          </p:cNvSpPr>
          <p:nvPr>
            <p:ph type="sldNum" sz="quarter" idx="5"/>
          </p:nvPr>
        </p:nvSpPr>
        <p:spPr/>
        <p:txBody>
          <a:bodyPr/>
          <a:lstStyle/>
          <a:p>
            <a:fld id="{8440376C-006A-483E-AB51-7E91B2BE70A8}" type="slidenum">
              <a:rPr lang="en-US" smtClean="0"/>
              <a:pPr/>
              <a:t>98</a:t>
            </a:fld>
            <a:endParaRPr lang="en-US"/>
          </a:p>
        </p:txBody>
      </p:sp>
    </p:spTree>
    <p:extLst>
      <p:ext uri="{BB962C8B-B14F-4D97-AF65-F5344CB8AC3E}">
        <p14:creationId xmlns:p14="http://schemas.microsoft.com/office/powerpoint/2010/main" val="34999737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Duplicate and Shared IDs</a:t>
            </a:r>
          </a:p>
        </p:txBody>
      </p:sp>
      <p:sp>
        <p:nvSpPr>
          <p:cNvPr id="4" name="Slide Number Placeholder 3"/>
          <p:cNvSpPr>
            <a:spLocks noGrp="1"/>
          </p:cNvSpPr>
          <p:nvPr>
            <p:ph type="sldNum" sz="quarter" idx="5"/>
          </p:nvPr>
        </p:nvSpPr>
        <p:spPr/>
        <p:txBody>
          <a:bodyPr/>
          <a:lstStyle/>
          <a:p>
            <a:fld id="{8440376C-006A-483E-AB51-7E91B2BE70A8}" type="slidenum">
              <a:rPr lang="en-US" smtClean="0"/>
              <a:pPr/>
              <a:t>99</a:t>
            </a:fld>
            <a:endParaRPr lang="en-US"/>
          </a:p>
        </p:txBody>
      </p:sp>
    </p:spTree>
    <p:extLst>
      <p:ext uri="{BB962C8B-B14F-4D97-AF65-F5344CB8AC3E}">
        <p14:creationId xmlns:p14="http://schemas.microsoft.com/office/powerpoint/2010/main" val="26802738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None/>
            </a:pPr>
            <a:r>
              <a:rPr lang="en-US" dirty="0">
                <a:solidFill>
                  <a:srgbClr val="533778"/>
                </a:solidFill>
                <a:latin typeface="Avenir LT Std 45 Book" panose="020B0502020203020204" pitchFamily="34" charset="0"/>
              </a:rPr>
              <a:t>Duplicate IDs</a:t>
            </a:r>
          </a:p>
          <a:p>
            <a:pPr lvl="1">
              <a:lnSpc>
                <a:spcPct val="150000"/>
              </a:lnSpc>
              <a:buFont typeface="Wingdings" panose="05000000000000000000" pitchFamily="2" charset="2"/>
              <a:buChar char="ü"/>
            </a:pPr>
            <a:r>
              <a:rPr lang="en-US" dirty="0">
                <a:latin typeface="Avenir LT Std 45 Book" panose="020B0502020203020204" pitchFamily="34" charset="0"/>
              </a:rPr>
              <a:t>One student has more than one SecureID.</a:t>
            </a:r>
          </a:p>
          <a:p>
            <a:pPr marL="0" indent="0">
              <a:lnSpc>
                <a:spcPct val="150000"/>
              </a:lnSpc>
              <a:buNone/>
            </a:pPr>
            <a:r>
              <a:rPr lang="en-US" dirty="0">
                <a:solidFill>
                  <a:srgbClr val="533778"/>
                </a:solidFill>
                <a:latin typeface="Avenir LT Std 45 Book" panose="020B0502020203020204" pitchFamily="34" charset="0"/>
              </a:rPr>
              <a:t>Shared IDs</a:t>
            </a:r>
          </a:p>
          <a:p>
            <a:pPr lvl="1">
              <a:lnSpc>
                <a:spcPct val="150000"/>
              </a:lnSpc>
              <a:buFont typeface="Wingdings" panose="05000000000000000000" pitchFamily="2" charset="2"/>
              <a:buChar char="ü"/>
            </a:pPr>
            <a:r>
              <a:rPr lang="en-US" dirty="0">
                <a:latin typeface="Avenir LT Std 45 Book" panose="020B0502020203020204" pitchFamily="34" charset="0"/>
              </a:rPr>
              <a:t>Two students share one Secure ID.</a:t>
            </a:r>
          </a:p>
          <a:p>
            <a:endParaRPr lang="en-US" dirty="0"/>
          </a:p>
        </p:txBody>
      </p:sp>
      <p:sp>
        <p:nvSpPr>
          <p:cNvPr id="4" name="Slide Number Placeholder 3"/>
          <p:cNvSpPr>
            <a:spLocks noGrp="1"/>
          </p:cNvSpPr>
          <p:nvPr>
            <p:ph type="sldNum" sz="quarter" idx="5"/>
          </p:nvPr>
        </p:nvSpPr>
        <p:spPr/>
        <p:txBody>
          <a:bodyPr/>
          <a:lstStyle/>
          <a:p>
            <a:fld id="{8440376C-006A-483E-AB51-7E91B2BE70A8}" type="slidenum">
              <a:rPr lang="en-US" smtClean="0"/>
              <a:pPr/>
              <a:t>100</a:t>
            </a:fld>
            <a:endParaRPr lang="en-US"/>
          </a:p>
        </p:txBody>
      </p:sp>
    </p:spTree>
    <p:extLst>
      <p:ext uri="{BB962C8B-B14F-4D97-AF65-F5344CB8AC3E}">
        <p14:creationId xmlns:p14="http://schemas.microsoft.com/office/powerpoint/2010/main" val="3826508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7.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23.sv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9.svg"/><Relationship Id="rId4"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34.svg"/><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34.svg"/><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0.svg"/><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40.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34.svg"/><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4.sv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34.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5.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7.sv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45.svg"/><Relationship Id="rId4" Type="http://schemas.openxmlformats.org/officeDocument/2006/relationships/image" Target="../media/image2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45.svg"/><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_Title1">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670EAF3-1131-463C-9D12-A0C5DC69EC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85"/>
          <a:stretch/>
        </p:blipFill>
        <p:spPr>
          <a:xfrm>
            <a:off x="0" y="0"/>
            <a:ext cx="12649200" cy="6901746"/>
          </a:xfrm>
          <a:prstGeom prst="rect">
            <a:avLst/>
          </a:prstGeom>
        </p:spPr>
      </p:pic>
      <p:pic>
        <p:nvPicPr>
          <p:cNvPr id="4" name="Picture 3">
            <a:extLst>
              <a:ext uri="{FF2B5EF4-FFF2-40B4-BE49-F238E27FC236}">
                <a16:creationId xmlns:a16="http://schemas.microsoft.com/office/drawing/2014/main" id="{62838253-3695-434B-B373-27CD21F6922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48710" y="262928"/>
            <a:ext cx="4265795" cy="1018809"/>
          </a:xfrm>
          <a:prstGeom prst="rect">
            <a:avLst/>
          </a:prstGeom>
        </p:spPr>
      </p:pic>
      <p:sp>
        <p:nvSpPr>
          <p:cNvPr id="5" name="Rectangle 4">
            <a:extLst>
              <a:ext uri="{FF2B5EF4-FFF2-40B4-BE49-F238E27FC236}">
                <a16:creationId xmlns:a16="http://schemas.microsoft.com/office/drawing/2014/main" id="{839AD03E-C6E0-483A-A527-FD08BAA58772}"/>
              </a:ext>
            </a:extLst>
          </p:cNvPr>
          <p:cNvSpPr/>
          <p:nvPr userDrawn="1"/>
        </p:nvSpPr>
        <p:spPr>
          <a:xfrm>
            <a:off x="2478024" y="1655064"/>
            <a:ext cx="6547082" cy="4139342"/>
          </a:xfrm>
          <a:prstGeom prst="rect">
            <a:avLst/>
          </a:prstGeom>
          <a:solidFill>
            <a:schemeClr val="bg1"/>
          </a:solidFill>
          <a:ln w="19050">
            <a:solidFill>
              <a:schemeClr val="bg1">
                <a:lumMod val="95000"/>
              </a:schemeClr>
            </a:solidFill>
          </a:ln>
        </p:spPr>
        <p:txBody>
          <a:bodyPr wrap="square" rtlCol="0" anchor="ctr">
            <a:noAutofit/>
          </a:bodyPr>
          <a:lstStyle/>
          <a:p>
            <a:pPr algn="ctr"/>
            <a:endParaRPr lang="en-US" sz="41300" dirty="0">
              <a:solidFill>
                <a:schemeClr val="tx1">
                  <a:lumMod val="65000"/>
                  <a:lumOff val="35000"/>
                  <a:alpha val="50000"/>
                </a:schemeClr>
              </a:solidFill>
              <a:latin typeface="Avenir Next LT Pro" panose="020B0504020202020204" pitchFamily="34" charset="0"/>
              <a:cs typeface="Avenir Book"/>
            </a:endParaRPr>
          </a:p>
        </p:txBody>
      </p:sp>
      <p:sp>
        <p:nvSpPr>
          <p:cNvPr id="8" name="Title 1">
            <a:extLst>
              <a:ext uri="{FF2B5EF4-FFF2-40B4-BE49-F238E27FC236}">
                <a16:creationId xmlns:a16="http://schemas.microsoft.com/office/drawing/2014/main" id="{744FEEBE-8EE4-4AE9-8FD2-8950289BB027}"/>
              </a:ext>
            </a:extLst>
          </p:cNvPr>
          <p:cNvSpPr txBox="1">
            <a:spLocks/>
          </p:cNvSpPr>
          <p:nvPr userDrawn="1"/>
        </p:nvSpPr>
        <p:spPr>
          <a:xfrm>
            <a:off x="7634667" y="5192587"/>
            <a:ext cx="2286000" cy="1095336"/>
          </a:xfrm>
          <a:prstGeom prst="rect">
            <a:avLst/>
          </a:prstGeom>
          <a:solidFill>
            <a:srgbClr val="4C316F"/>
          </a:solidFill>
          <a:ln>
            <a:noFill/>
          </a:ln>
        </p:spPr>
        <p:txBody>
          <a:bodyPr vert="horz" lIns="91440" tIns="45720" rIns="91440" bIns="45720" rtlCol="0" anchor="ctr">
            <a:noAutofit/>
          </a:bodyPr>
          <a:lstStyle>
            <a:defPPr>
              <a:defRPr lang="en-US"/>
            </a:defPPr>
            <a:lvl1pPr algn="ctr">
              <a:lnSpc>
                <a:spcPct val="90000"/>
              </a:lnSpc>
              <a:spcBef>
                <a:spcPct val="0"/>
              </a:spcBef>
              <a:buNone/>
              <a:defRPr sz="4800" b="1">
                <a:solidFill>
                  <a:srgbClr val="54377A"/>
                </a:solidFill>
                <a:effectLst/>
                <a:latin typeface="Avenir LT Std 65 Medium" panose="020B0603020203020204" pitchFamily="34" charset="0"/>
                <a:ea typeface="+mj-ea"/>
                <a:cs typeface="Arial" pitchFamily="34" charset="0"/>
              </a:defRPr>
            </a:lvl1pPr>
          </a:lstStyle>
          <a:p>
            <a:pPr marL="168275" algn="l">
              <a:lnSpc>
                <a:spcPct val="100000"/>
              </a:lnSpc>
            </a:pPr>
            <a:endParaRPr lang="en-US" sz="1800" b="0" dirty="0">
              <a:solidFill>
                <a:schemeClr val="bg1"/>
              </a:solidFill>
              <a:latin typeface="Avenir Next LT Pro" panose="020B0504020202020204" pitchFamily="34" charset="0"/>
            </a:endParaRPr>
          </a:p>
        </p:txBody>
      </p:sp>
      <p:sp>
        <p:nvSpPr>
          <p:cNvPr id="12" name="Text Placeholder 11">
            <a:extLst>
              <a:ext uri="{FF2B5EF4-FFF2-40B4-BE49-F238E27FC236}">
                <a16:creationId xmlns:a16="http://schemas.microsoft.com/office/drawing/2014/main" id="{B07731D9-4310-4B55-829E-86ACAD667532}"/>
              </a:ext>
            </a:extLst>
          </p:cNvPr>
          <p:cNvSpPr>
            <a:spLocks noGrp="1"/>
          </p:cNvSpPr>
          <p:nvPr>
            <p:ph type="body" sz="quarter" idx="10"/>
          </p:nvPr>
        </p:nvSpPr>
        <p:spPr>
          <a:xfrm>
            <a:off x="7634666" y="5192587"/>
            <a:ext cx="2286000" cy="1095336"/>
          </a:xfrm>
          <a:prstGeom prst="rect">
            <a:avLst/>
          </a:prstGeom>
        </p:spPr>
        <p:txBody>
          <a:bodyPr anchor="ctr"/>
          <a:lstStyle>
            <a:lvl1pPr marL="0" indent="0" algn="ctr">
              <a:spcBef>
                <a:spcPts val="600"/>
              </a:spcBef>
              <a:buNone/>
              <a:defRPr sz="1800">
                <a:solidFill>
                  <a:schemeClr val="bg1"/>
                </a:solidFill>
                <a:latin typeface="Avenir Next LT Pro" panose="020B0504020202020204" pitchFamily="34" charset="0"/>
              </a:defRPr>
            </a:lvl1pPr>
          </a:lstStyle>
          <a:p>
            <a:pPr lvl="0"/>
            <a:endParaRPr lang="en-US" dirty="0"/>
          </a:p>
        </p:txBody>
      </p:sp>
      <p:sp>
        <p:nvSpPr>
          <p:cNvPr id="19" name="Text Placeholder 18">
            <a:extLst>
              <a:ext uri="{FF2B5EF4-FFF2-40B4-BE49-F238E27FC236}">
                <a16:creationId xmlns:a16="http://schemas.microsoft.com/office/drawing/2014/main" id="{6BB60AB3-9E4D-4FBC-897D-112A6371AD47}"/>
              </a:ext>
            </a:extLst>
          </p:cNvPr>
          <p:cNvSpPr>
            <a:spLocks noGrp="1"/>
          </p:cNvSpPr>
          <p:nvPr>
            <p:ph type="body" sz="quarter" idx="12" hasCustomPrompt="1"/>
          </p:nvPr>
        </p:nvSpPr>
        <p:spPr>
          <a:xfrm>
            <a:off x="2478256" y="2135409"/>
            <a:ext cx="6546850" cy="1095337"/>
          </a:xfrm>
          <a:prstGeom prst="rect">
            <a:avLst/>
          </a:prstGeom>
        </p:spPr>
        <p:txBody>
          <a:bodyPr/>
          <a:lstStyle>
            <a:lvl1pPr marL="0" indent="0" algn="ctr">
              <a:lnSpc>
                <a:spcPct val="90000"/>
              </a:lnSpc>
              <a:spcBef>
                <a:spcPts val="0"/>
              </a:spcBef>
              <a:buNone/>
              <a:defRPr sz="4000">
                <a:solidFill>
                  <a:schemeClr val="accent2"/>
                </a:solidFill>
                <a:latin typeface="Avenir Next LT Pro" panose="020B0504020202020204" pitchFamily="34" charset="0"/>
              </a:defRPr>
            </a:lvl1pPr>
            <a:lvl2pPr marL="457200" indent="0">
              <a:buNone/>
              <a:defRPr sz="4000">
                <a:latin typeface="Avenir Next LT Pro" panose="020B0504020202020204" pitchFamily="34" charset="0"/>
              </a:defRPr>
            </a:lvl2pPr>
            <a:lvl3pPr marL="914400" indent="0">
              <a:buNone/>
              <a:defRPr sz="4000">
                <a:latin typeface="Avenir Next LT Pro" panose="020B0504020202020204" pitchFamily="34" charset="0"/>
              </a:defRPr>
            </a:lvl3pPr>
            <a:lvl4pPr marL="1371600" indent="0">
              <a:buNone/>
              <a:defRPr sz="4000">
                <a:latin typeface="Avenir Next LT Pro" panose="020B0504020202020204" pitchFamily="34" charset="0"/>
              </a:defRPr>
            </a:lvl4pPr>
            <a:lvl5pPr marL="1828800" indent="0">
              <a:buNone/>
              <a:defRPr sz="4000">
                <a:latin typeface="Avenir Next LT Pro" panose="020B0504020202020204" pitchFamily="34" charset="0"/>
              </a:defRPr>
            </a:lvl5pPr>
          </a:lstStyle>
          <a:p>
            <a:pPr lvl="0"/>
            <a:r>
              <a:rPr lang="en-US" dirty="0"/>
              <a:t>Click to edit:</a:t>
            </a:r>
          </a:p>
          <a:p>
            <a:pPr lvl="0"/>
            <a:r>
              <a:rPr lang="en-US" dirty="0"/>
              <a:t>Slide Title</a:t>
            </a:r>
          </a:p>
        </p:txBody>
      </p:sp>
      <p:sp>
        <p:nvSpPr>
          <p:cNvPr id="21" name="Text Placeholder 20">
            <a:extLst>
              <a:ext uri="{FF2B5EF4-FFF2-40B4-BE49-F238E27FC236}">
                <a16:creationId xmlns:a16="http://schemas.microsoft.com/office/drawing/2014/main" id="{2900EBFB-1B95-4D42-BC7E-641E1B218A81}"/>
              </a:ext>
            </a:extLst>
          </p:cNvPr>
          <p:cNvSpPr>
            <a:spLocks noGrp="1"/>
          </p:cNvSpPr>
          <p:nvPr>
            <p:ph type="body" sz="quarter" idx="13"/>
          </p:nvPr>
        </p:nvSpPr>
        <p:spPr>
          <a:xfrm>
            <a:off x="3867150" y="3429000"/>
            <a:ext cx="3968750" cy="804863"/>
          </a:xfrm>
          <a:prstGeom prst="rect">
            <a:avLst/>
          </a:prstGeom>
        </p:spPr>
        <p:txBody>
          <a:bodyPr/>
          <a:lstStyle>
            <a:lvl1pPr marL="0" indent="0" algn="ctr">
              <a:buNone/>
              <a:defRPr sz="2000">
                <a:latin typeface="Avenir Next LT Pro" panose="020B0504020202020204" pitchFamily="34" charset="0"/>
              </a:defRPr>
            </a:lvl1pPr>
          </a:lstStyle>
          <a:p>
            <a:pPr lvl="0"/>
            <a:r>
              <a:rPr lang="en-US" dirty="0"/>
              <a:t>Click to edit</a:t>
            </a:r>
          </a:p>
        </p:txBody>
      </p:sp>
      <p:sp>
        <p:nvSpPr>
          <p:cNvPr id="22" name="Text Placeholder 20">
            <a:extLst>
              <a:ext uri="{FF2B5EF4-FFF2-40B4-BE49-F238E27FC236}">
                <a16:creationId xmlns:a16="http://schemas.microsoft.com/office/drawing/2014/main" id="{860FBFC5-DDB2-457B-9678-A65B8DCF133B}"/>
              </a:ext>
            </a:extLst>
          </p:cNvPr>
          <p:cNvSpPr>
            <a:spLocks noGrp="1"/>
          </p:cNvSpPr>
          <p:nvPr>
            <p:ph type="body" sz="quarter" idx="14" hasCustomPrompt="1"/>
          </p:nvPr>
        </p:nvSpPr>
        <p:spPr>
          <a:xfrm>
            <a:off x="3867150" y="4296638"/>
            <a:ext cx="3968750" cy="804863"/>
          </a:xfrm>
          <a:prstGeom prst="rect">
            <a:avLst/>
          </a:prstGeom>
        </p:spPr>
        <p:txBody>
          <a:bodyPr/>
          <a:lstStyle>
            <a:lvl1pPr marL="0" indent="0" algn="ctr">
              <a:buNone/>
              <a:defRPr sz="2000">
                <a:solidFill>
                  <a:schemeClr val="bg1">
                    <a:lumMod val="65000"/>
                  </a:schemeClr>
                </a:solidFill>
                <a:latin typeface="Avenir Next LT Pro" panose="020B0504020202020204" pitchFamily="34" charset="0"/>
              </a:defRPr>
            </a:lvl1pPr>
          </a:lstStyle>
          <a:p>
            <a:pPr lvl="0"/>
            <a:r>
              <a:rPr lang="en-US" dirty="0"/>
              <a:t>Presentation Date</a:t>
            </a:r>
          </a:p>
        </p:txBody>
      </p:sp>
      <p:sp>
        <p:nvSpPr>
          <p:cNvPr id="2" name="Footer Placeholder 1">
            <a:extLst>
              <a:ext uri="{FF2B5EF4-FFF2-40B4-BE49-F238E27FC236}">
                <a16:creationId xmlns:a16="http://schemas.microsoft.com/office/drawing/2014/main" id="{131B71AA-F08E-4F25-A4B9-4903272D6619}"/>
              </a:ext>
            </a:extLst>
          </p:cNvPr>
          <p:cNvSpPr>
            <a:spLocks noGrp="1"/>
          </p:cNvSpPr>
          <p:nvPr>
            <p:ph type="ftr" sz="quarter" idx="15"/>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6" name="Slide Number Placeholder 5">
            <a:extLst>
              <a:ext uri="{FF2B5EF4-FFF2-40B4-BE49-F238E27FC236}">
                <a16:creationId xmlns:a16="http://schemas.microsoft.com/office/drawing/2014/main" id="{A54BCED6-337B-4293-B6FE-8C5E6B0C5A66}"/>
              </a:ext>
            </a:extLst>
          </p:cNvPr>
          <p:cNvSpPr>
            <a:spLocks noGrp="1"/>
          </p:cNvSpPr>
          <p:nvPr>
            <p:ph type="sldNum" sz="quarter" idx="16"/>
          </p:nvPr>
        </p:nvSpPr>
        <p:spPr/>
        <p:txBody>
          <a:bodyPr/>
          <a:lstStyle/>
          <a:p>
            <a:fld id="{5E974019-911E-49EE-BA55-CB6190B0405B}" type="slidenum">
              <a:rPr lang="en-US" smtClean="0"/>
              <a:t>‹#›</a:t>
            </a:fld>
            <a:endParaRPr lang="en-US" dirty="0"/>
          </a:p>
        </p:txBody>
      </p:sp>
    </p:spTree>
    <p:extLst>
      <p:ext uri="{BB962C8B-B14F-4D97-AF65-F5344CB8AC3E}">
        <p14:creationId xmlns:p14="http://schemas.microsoft.com/office/powerpoint/2010/main" val="829387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2_Intro06">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cxnSp>
        <p:nvCxnSpPr>
          <p:cNvPr id="17" name="Straight Connector 16">
            <a:extLst>
              <a:ext uri="{FF2B5EF4-FFF2-40B4-BE49-F238E27FC236}">
                <a16:creationId xmlns:a16="http://schemas.microsoft.com/office/drawing/2014/main" id="{B38E0E9F-481D-4FAA-99DA-65154F78B8A7}"/>
              </a:ext>
            </a:extLst>
          </p:cNvPr>
          <p:cNvCxnSpPr/>
          <p:nvPr userDrawn="1"/>
        </p:nvCxnSpPr>
        <p:spPr>
          <a:xfrm>
            <a:off x="8419338" y="2148840"/>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73833A-E790-4DD2-8504-E43702ECF412}"/>
              </a:ext>
            </a:extLst>
          </p:cNvPr>
          <p:cNvCxnSpPr/>
          <p:nvPr userDrawn="1"/>
        </p:nvCxnSpPr>
        <p:spPr>
          <a:xfrm>
            <a:off x="4096454" y="2148840"/>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5" name="Graphic 24" descr="Document">
            <a:extLst>
              <a:ext uri="{FF2B5EF4-FFF2-40B4-BE49-F238E27FC236}">
                <a16:creationId xmlns:a16="http://schemas.microsoft.com/office/drawing/2014/main" id="{7AD758F9-D81E-4BB7-823F-118D45F9A28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5867400" y="1850633"/>
            <a:ext cx="457200" cy="457200"/>
          </a:xfrm>
          <a:prstGeom prst="rect">
            <a:avLst/>
          </a:prstGeom>
        </p:spPr>
      </p:pic>
      <p:sp>
        <p:nvSpPr>
          <p:cNvPr id="6" name="TextBox 5">
            <a:extLst>
              <a:ext uri="{FF2B5EF4-FFF2-40B4-BE49-F238E27FC236}">
                <a16:creationId xmlns:a16="http://schemas.microsoft.com/office/drawing/2014/main" id="{5FA95A69-3033-4DCC-93D6-3D79F0D0096E}"/>
              </a:ext>
            </a:extLst>
          </p:cNvPr>
          <p:cNvSpPr txBox="1"/>
          <p:nvPr userDrawn="1"/>
        </p:nvSpPr>
        <p:spPr>
          <a:xfrm>
            <a:off x="822672" y="2494317"/>
            <a:ext cx="2743200" cy="461665"/>
          </a:xfrm>
          <a:prstGeom prst="rect">
            <a:avLst/>
          </a:prstGeom>
          <a:noFill/>
        </p:spPr>
        <p:txBody>
          <a:bodyPr wrap="square" rtlCol="0">
            <a:spAutoFit/>
          </a:bodyPr>
          <a:lstStyle/>
          <a:p>
            <a:r>
              <a:rPr lang="en-US" sz="2400" kern="1200" dirty="0">
                <a:solidFill>
                  <a:srgbClr val="452189"/>
                </a:solidFill>
                <a:latin typeface="Avenir LT Std 65 Medium" panose="020B0603020203020204" pitchFamily="34" charset="0"/>
                <a:ea typeface="+mn-ea"/>
                <a:cs typeface="+mn-cs"/>
              </a:rPr>
              <a:t>Master Record</a:t>
            </a:r>
          </a:p>
        </p:txBody>
      </p:sp>
      <p:sp>
        <p:nvSpPr>
          <p:cNvPr id="19" name="TextBox 18">
            <a:extLst>
              <a:ext uri="{FF2B5EF4-FFF2-40B4-BE49-F238E27FC236}">
                <a16:creationId xmlns:a16="http://schemas.microsoft.com/office/drawing/2014/main" id="{9765B2CF-1FCE-4797-A54E-5528CAE70043}"/>
              </a:ext>
            </a:extLst>
          </p:cNvPr>
          <p:cNvSpPr txBox="1"/>
          <p:nvPr userDrawn="1"/>
        </p:nvSpPr>
        <p:spPr>
          <a:xfrm>
            <a:off x="4951665" y="2494316"/>
            <a:ext cx="2743200" cy="461665"/>
          </a:xfrm>
          <a:prstGeom prst="rect">
            <a:avLst/>
          </a:prstGeom>
          <a:noFill/>
        </p:spPr>
        <p:txBody>
          <a:bodyPr wrap="square" rtlCol="0">
            <a:spAutoFit/>
          </a:bodyPr>
          <a:lstStyle/>
          <a:p>
            <a:r>
              <a:rPr lang="en-US" sz="2400" kern="1200" dirty="0">
                <a:solidFill>
                  <a:srgbClr val="452189"/>
                </a:solidFill>
                <a:latin typeface="Avenir LT Std 65 Medium" panose="020B0603020203020204" pitchFamily="34" charset="0"/>
                <a:ea typeface="+mn-ea"/>
                <a:cs typeface="+mn-cs"/>
              </a:rPr>
              <a:t>Submission Record</a:t>
            </a:r>
          </a:p>
        </p:txBody>
      </p:sp>
      <p:sp>
        <p:nvSpPr>
          <p:cNvPr id="20" name="TextBox 19">
            <a:extLst>
              <a:ext uri="{FF2B5EF4-FFF2-40B4-BE49-F238E27FC236}">
                <a16:creationId xmlns:a16="http://schemas.microsoft.com/office/drawing/2014/main" id="{A9C63A32-CACC-4292-A8A5-7277CE136F6E}"/>
              </a:ext>
            </a:extLst>
          </p:cNvPr>
          <p:cNvSpPr txBox="1"/>
          <p:nvPr userDrawn="1"/>
        </p:nvSpPr>
        <p:spPr>
          <a:xfrm>
            <a:off x="9042644" y="2494316"/>
            <a:ext cx="2743200" cy="461665"/>
          </a:xfrm>
          <a:prstGeom prst="rect">
            <a:avLst/>
          </a:prstGeom>
          <a:noFill/>
        </p:spPr>
        <p:txBody>
          <a:bodyPr wrap="square" rtlCol="0">
            <a:spAutoFit/>
          </a:bodyPr>
          <a:lstStyle/>
          <a:p>
            <a:r>
              <a:rPr lang="en-US" sz="2400" kern="1200" dirty="0">
                <a:solidFill>
                  <a:srgbClr val="452189"/>
                </a:solidFill>
                <a:latin typeface="Avenir LT Std 65 Medium" panose="020B0603020203020204" pitchFamily="34" charset="0"/>
                <a:ea typeface="+mn-ea"/>
                <a:cs typeface="+mn-cs"/>
              </a:rPr>
              <a:t>SecureID</a:t>
            </a:r>
          </a:p>
        </p:txBody>
      </p:sp>
      <p:sp>
        <p:nvSpPr>
          <p:cNvPr id="10" name="TextBox 9">
            <a:extLst>
              <a:ext uri="{FF2B5EF4-FFF2-40B4-BE49-F238E27FC236}">
                <a16:creationId xmlns:a16="http://schemas.microsoft.com/office/drawing/2014/main" id="{ECE1C4A2-4854-4CFD-94E9-83E12EB8EA2B}"/>
              </a:ext>
            </a:extLst>
          </p:cNvPr>
          <p:cNvSpPr txBox="1"/>
          <p:nvPr userDrawn="1"/>
        </p:nvSpPr>
        <p:spPr>
          <a:xfrm>
            <a:off x="867129" y="3138826"/>
            <a:ext cx="2743199" cy="1200329"/>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US" sz="1800" kern="1200" dirty="0">
                <a:solidFill>
                  <a:schemeClr val="tx1"/>
                </a:solidFill>
                <a:latin typeface="+mn-lt"/>
                <a:ea typeface="+mn-ea"/>
                <a:cs typeface="Arial" pitchFamily="34" charset="0"/>
              </a:rPr>
              <a:t>The current active record in the repository which is used for matching.</a:t>
            </a:r>
          </a:p>
        </p:txBody>
      </p:sp>
      <p:sp>
        <p:nvSpPr>
          <p:cNvPr id="11" name="TextBox 10">
            <a:extLst>
              <a:ext uri="{FF2B5EF4-FFF2-40B4-BE49-F238E27FC236}">
                <a16:creationId xmlns:a16="http://schemas.microsoft.com/office/drawing/2014/main" id="{DC7A2504-D991-4FC9-9CED-0629B2B5ACD2}"/>
              </a:ext>
            </a:extLst>
          </p:cNvPr>
          <p:cNvSpPr txBox="1"/>
          <p:nvPr userDrawn="1"/>
        </p:nvSpPr>
        <p:spPr>
          <a:xfrm>
            <a:off x="4951665" y="3138824"/>
            <a:ext cx="2673978" cy="1754326"/>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US" sz="1800" kern="1200" dirty="0">
                <a:solidFill>
                  <a:schemeClr val="tx1"/>
                </a:solidFill>
                <a:latin typeface="+mn-lt"/>
                <a:ea typeface="+mn-ea"/>
                <a:cs typeface="Arial" pitchFamily="34" charset="0"/>
              </a:rPr>
              <a:t>A record submitted to be matched against the master records. This record may also be referred to as the input record</a:t>
            </a:r>
            <a:r>
              <a:rPr lang="en-US" dirty="0"/>
              <a:t>.</a:t>
            </a:r>
          </a:p>
        </p:txBody>
      </p:sp>
      <p:sp>
        <p:nvSpPr>
          <p:cNvPr id="12" name="TextBox 11">
            <a:extLst>
              <a:ext uri="{FF2B5EF4-FFF2-40B4-BE49-F238E27FC236}">
                <a16:creationId xmlns:a16="http://schemas.microsoft.com/office/drawing/2014/main" id="{BD819F0C-DC88-4344-98AE-46E73222B123}"/>
              </a:ext>
            </a:extLst>
          </p:cNvPr>
          <p:cNvSpPr txBox="1"/>
          <p:nvPr userDrawn="1"/>
        </p:nvSpPr>
        <p:spPr>
          <a:xfrm>
            <a:off x="9040001" y="3138824"/>
            <a:ext cx="2743191" cy="923330"/>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US" dirty="0"/>
              <a:t>The state ID that is assigned by the   Unique ID system.</a:t>
            </a:r>
          </a:p>
        </p:txBody>
      </p:sp>
      <p:pic>
        <p:nvPicPr>
          <p:cNvPr id="16" name="Graphic 15">
            <a:extLst>
              <a:ext uri="{FF2B5EF4-FFF2-40B4-BE49-F238E27FC236}">
                <a16:creationId xmlns:a16="http://schemas.microsoft.com/office/drawing/2014/main" id="{919FC282-B5C9-439E-B2F7-D5EC672FA7A4}"/>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781528" y="1850633"/>
            <a:ext cx="457200" cy="457200"/>
          </a:xfrm>
          <a:prstGeom prst="rect">
            <a:avLst/>
          </a:prstGeom>
        </p:spPr>
      </p:pic>
      <p:pic>
        <p:nvPicPr>
          <p:cNvPr id="5" name="Graphic 4" descr="Group with solid fill">
            <a:extLst>
              <a:ext uri="{FF2B5EF4-FFF2-40B4-BE49-F238E27FC236}">
                <a16:creationId xmlns:a16="http://schemas.microsoft.com/office/drawing/2014/main" id="{EF2CC48F-91AB-4293-B7BF-029D356B3F19}"/>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699982" y="1804963"/>
            <a:ext cx="687754" cy="687754"/>
          </a:xfrm>
          <a:prstGeom prst="rect">
            <a:avLst/>
          </a:prstGeom>
        </p:spPr>
      </p:pic>
      <p:sp>
        <p:nvSpPr>
          <p:cNvPr id="3" name="Footer Placeholder 2">
            <a:extLst>
              <a:ext uri="{FF2B5EF4-FFF2-40B4-BE49-F238E27FC236}">
                <a16:creationId xmlns:a16="http://schemas.microsoft.com/office/drawing/2014/main" id="{14F77614-BE6A-4EEC-963B-FF641088192B}"/>
              </a:ext>
            </a:extLst>
          </p:cNvPr>
          <p:cNvSpPr>
            <a:spLocks noGrp="1"/>
          </p:cNvSpPr>
          <p:nvPr>
            <p:ph type="ftr" sz="quarter" idx="19"/>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7" name="Slide Number Placeholder 6">
            <a:extLst>
              <a:ext uri="{FF2B5EF4-FFF2-40B4-BE49-F238E27FC236}">
                <a16:creationId xmlns:a16="http://schemas.microsoft.com/office/drawing/2014/main" id="{EAC43A1D-13FD-4C16-855C-80443FC652D6}"/>
              </a:ext>
            </a:extLst>
          </p:cNvPr>
          <p:cNvSpPr>
            <a:spLocks noGrp="1"/>
          </p:cNvSpPr>
          <p:nvPr>
            <p:ph type="sldNum" sz="quarter" idx="20"/>
          </p:nvPr>
        </p:nvSpPr>
        <p:spPr/>
        <p:txBody>
          <a:bodyPr/>
          <a:lstStyle/>
          <a:p>
            <a:fld id="{5E974019-911E-49EE-BA55-CB6190B0405B}" type="slidenum">
              <a:rPr lang="en-US" smtClean="0"/>
              <a:pPr/>
              <a:t>‹#›</a:t>
            </a:fld>
            <a:endParaRPr lang="en-US" dirty="0"/>
          </a:p>
        </p:txBody>
      </p:sp>
      <p:sp>
        <p:nvSpPr>
          <p:cNvPr id="2" name="TextBox 1">
            <a:extLst>
              <a:ext uri="{FF2B5EF4-FFF2-40B4-BE49-F238E27FC236}">
                <a16:creationId xmlns:a16="http://schemas.microsoft.com/office/drawing/2014/main" id="{247A0FAD-D2ED-4A2C-BE34-F77CFD630782}"/>
              </a:ext>
            </a:extLst>
          </p:cNvPr>
          <p:cNvSpPr txBox="1"/>
          <p:nvPr userDrawn="1"/>
        </p:nvSpPr>
        <p:spPr>
          <a:xfrm>
            <a:off x="3150326" y="53907"/>
            <a:ext cx="5891349" cy="830997"/>
          </a:xfrm>
          <a:prstGeom prst="rect">
            <a:avLst/>
          </a:prstGeom>
          <a:noFill/>
        </p:spPr>
        <p:txBody>
          <a:bodyPr wrap="square" rtlCol="0">
            <a:spAutoFit/>
          </a:bodyPr>
          <a:lstStyle/>
          <a:p>
            <a:pPr marL="0" lvl="0" indent="0" algn="ctr" defTabSz="914400" rtl="0" eaLnBrk="1" latinLnBrk="0" hangingPunct="1">
              <a:spcBef>
                <a:spcPct val="20000"/>
              </a:spcBef>
              <a:buFont typeface="Arial" pitchFamily="34" charset="0"/>
              <a:buNone/>
            </a:pPr>
            <a:r>
              <a:rPr lang="en-US" sz="4800" kern="1200" dirty="0">
                <a:solidFill>
                  <a:schemeClr val="bg2">
                    <a:lumMod val="75000"/>
                  </a:schemeClr>
                </a:solidFill>
                <a:latin typeface="Avenir LT Std 55 Roman"/>
                <a:ea typeface="+mn-ea"/>
                <a:cs typeface="Arial" pitchFamily="34" charset="0"/>
              </a:rPr>
              <a:t>Key Terminology</a:t>
            </a:r>
          </a:p>
        </p:txBody>
      </p:sp>
    </p:spTree>
    <p:extLst>
      <p:ext uri="{BB962C8B-B14F-4D97-AF65-F5344CB8AC3E}">
        <p14:creationId xmlns:p14="http://schemas.microsoft.com/office/powerpoint/2010/main" val="372852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10" grpId="0"/>
      <p:bldP spid="11" grpId="0"/>
      <p:bldP spid="1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_Intro07">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cxnSp>
        <p:nvCxnSpPr>
          <p:cNvPr id="17" name="Straight Connector 16">
            <a:extLst>
              <a:ext uri="{FF2B5EF4-FFF2-40B4-BE49-F238E27FC236}">
                <a16:creationId xmlns:a16="http://schemas.microsoft.com/office/drawing/2014/main" id="{B38E0E9F-481D-4FAA-99DA-65154F78B8A7}"/>
              </a:ext>
            </a:extLst>
          </p:cNvPr>
          <p:cNvCxnSpPr/>
          <p:nvPr userDrawn="1"/>
        </p:nvCxnSpPr>
        <p:spPr>
          <a:xfrm>
            <a:off x="8419338" y="2148840"/>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73833A-E790-4DD2-8504-E43702ECF412}"/>
              </a:ext>
            </a:extLst>
          </p:cNvPr>
          <p:cNvCxnSpPr/>
          <p:nvPr userDrawn="1"/>
        </p:nvCxnSpPr>
        <p:spPr>
          <a:xfrm>
            <a:off x="4096454" y="2148840"/>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A95A69-3033-4DCC-93D6-3D79F0D0096E}"/>
              </a:ext>
            </a:extLst>
          </p:cNvPr>
          <p:cNvSpPr txBox="1"/>
          <p:nvPr userDrawn="1"/>
        </p:nvSpPr>
        <p:spPr>
          <a:xfrm>
            <a:off x="822672" y="2494317"/>
            <a:ext cx="2743200" cy="461665"/>
          </a:xfrm>
          <a:prstGeom prst="rect">
            <a:avLst/>
          </a:prstGeom>
          <a:noFill/>
        </p:spPr>
        <p:txBody>
          <a:bodyPr wrap="square" rtlCol="0">
            <a:spAutoFit/>
          </a:bodyPr>
          <a:lstStyle/>
          <a:p>
            <a:r>
              <a:rPr lang="en-US" sz="2400" kern="1200" dirty="0">
                <a:solidFill>
                  <a:srgbClr val="452189"/>
                </a:solidFill>
                <a:latin typeface="Avenir LT Std 65 Medium" panose="020B0603020203020204" pitchFamily="34" charset="0"/>
                <a:ea typeface="+mn-ea"/>
                <a:cs typeface="+mn-cs"/>
              </a:rPr>
              <a:t>Batch</a:t>
            </a:r>
          </a:p>
        </p:txBody>
      </p:sp>
      <p:sp>
        <p:nvSpPr>
          <p:cNvPr id="19" name="TextBox 18">
            <a:extLst>
              <a:ext uri="{FF2B5EF4-FFF2-40B4-BE49-F238E27FC236}">
                <a16:creationId xmlns:a16="http://schemas.microsoft.com/office/drawing/2014/main" id="{9765B2CF-1FCE-4797-A54E-5528CAE70043}"/>
              </a:ext>
            </a:extLst>
          </p:cNvPr>
          <p:cNvSpPr txBox="1"/>
          <p:nvPr userDrawn="1"/>
        </p:nvSpPr>
        <p:spPr>
          <a:xfrm>
            <a:off x="4951665" y="2494316"/>
            <a:ext cx="2743200" cy="461665"/>
          </a:xfrm>
          <a:prstGeom prst="rect">
            <a:avLst/>
          </a:prstGeom>
          <a:noFill/>
        </p:spPr>
        <p:txBody>
          <a:bodyPr wrap="square" rtlCol="0">
            <a:spAutoFit/>
          </a:bodyPr>
          <a:lstStyle/>
          <a:p>
            <a:r>
              <a:rPr lang="en-US" sz="2400" kern="1200" dirty="0">
                <a:solidFill>
                  <a:srgbClr val="452189"/>
                </a:solidFill>
                <a:latin typeface="Avenir LT Std 65 Medium" panose="020B0603020203020204" pitchFamily="34" charset="0"/>
                <a:ea typeface="+mn-ea"/>
                <a:cs typeface="+mn-cs"/>
              </a:rPr>
              <a:t>Transaction</a:t>
            </a:r>
          </a:p>
        </p:txBody>
      </p:sp>
      <p:sp>
        <p:nvSpPr>
          <p:cNvPr id="20" name="TextBox 19">
            <a:extLst>
              <a:ext uri="{FF2B5EF4-FFF2-40B4-BE49-F238E27FC236}">
                <a16:creationId xmlns:a16="http://schemas.microsoft.com/office/drawing/2014/main" id="{A9C63A32-CACC-4292-A8A5-7277CE136F6E}"/>
              </a:ext>
            </a:extLst>
          </p:cNvPr>
          <p:cNvSpPr txBox="1"/>
          <p:nvPr userDrawn="1"/>
        </p:nvSpPr>
        <p:spPr>
          <a:xfrm>
            <a:off x="9042644" y="2494316"/>
            <a:ext cx="2743200" cy="461665"/>
          </a:xfrm>
          <a:prstGeom prst="rect">
            <a:avLst/>
          </a:prstGeom>
          <a:noFill/>
        </p:spPr>
        <p:txBody>
          <a:bodyPr wrap="square" rtlCol="0">
            <a:spAutoFit/>
          </a:bodyPr>
          <a:lstStyle/>
          <a:p>
            <a:r>
              <a:rPr lang="en-US" sz="2400" kern="1200" dirty="0">
                <a:solidFill>
                  <a:srgbClr val="452189"/>
                </a:solidFill>
                <a:latin typeface="Avenir LT Std 65 Medium" panose="020B0603020203020204" pitchFamily="34" charset="0"/>
                <a:ea typeface="+mn-ea"/>
                <a:cs typeface="+mn-cs"/>
              </a:rPr>
              <a:t>Match Threshold</a:t>
            </a:r>
          </a:p>
        </p:txBody>
      </p:sp>
      <p:sp>
        <p:nvSpPr>
          <p:cNvPr id="10" name="TextBox 9">
            <a:extLst>
              <a:ext uri="{FF2B5EF4-FFF2-40B4-BE49-F238E27FC236}">
                <a16:creationId xmlns:a16="http://schemas.microsoft.com/office/drawing/2014/main" id="{ECE1C4A2-4854-4CFD-94E9-83E12EB8EA2B}"/>
              </a:ext>
            </a:extLst>
          </p:cNvPr>
          <p:cNvSpPr txBox="1"/>
          <p:nvPr userDrawn="1"/>
        </p:nvSpPr>
        <p:spPr>
          <a:xfrm>
            <a:off x="867129" y="3138826"/>
            <a:ext cx="2743199"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chemeClr val="accent3"/>
              </a:buClr>
              <a:buSzTx/>
              <a:buFont typeface="Wingdings" panose="05000000000000000000" pitchFamily="2" charset="2"/>
              <a:buChar char="§"/>
              <a:tabLst/>
              <a:defRPr/>
            </a:pPr>
            <a:r>
              <a:rPr lang="en-US" dirty="0"/>
              <a:t>A group of submission records submitted to the system at the same time which are stored as unique entries and can be referred back to by Batch Number.  </a:t>
            </a:r>
          </a:p>
          <a:p>
            <a:pPr marL="285750" marR="0" lvl="0" indent="-285750" algn="l" defTabSz="914400" rtl="0" eaLnBrk="1" fontAlgn="auto" latinLnBrk="0" hangingPunct="1">
              <a:lnSpc>
                <a:spcPct val="100000"/>
              </a:lnSpc>
              <a:spcBef>
                <a:spcPts val="0"/>
              </a:spcBef>
              <a:spcAft>
                <a:spcPts val="0"/>
              </a:spcAft>
              <a:buClr>
                <a:schemeClr val="accent3"/>
              </a:buClr>
              <a:buSzTx/>
              <a:buFont typeface="Wingdings" panose="05000000000000000000" pitchFamily="2" charset="2"/>
              <a:buChar char="§"/>
              <a:tabLst/>
              <a:defRPr/>
            </a:pPr>
            <a:r>
              <a:rPr lang="en-US" dirty="0"/>
              <a:t>A batch can consist of a single submission record or many submission records.</a:t>
            </a:r>
          </a:p>
          <a:p>
            <a:pPr marL="285750" indent="-285750">
              <a:buClr>
                <a:schemeClr val="accent3"/>
              </a:buClr>
              <a:buFont typeface="Wingdings" panose="05000000000000000000" pitchFamily="2" charset="2"/>
              <a:buChar char="§"/>
            </a:pPr>
            <a:endParaRPr lang="en-US" sz="1800" kern="1200" dirty="0">
              <a:solidFill>
                <a:schemeClr val="tx1"/>
              </a:solidFill>
              <a:latin typeface="+mn-lt"/>
              <a:ea typeface="+mn-ea"/>
              <a:cs typeface="Arial" pitchFamily="34" charset="0"/>
            </a:endParaRPr>
          </a:p>
        </p:txBody>
      </p:sp>
      <p:sp>
        <p:nvSpPr>
          <p:cNvPr id="11" name="TextBox 10">
            <a:extLst>
              <a:ext uri="{FF2B5EF4-FFF2-40B4-BE49-F238E27FC236}">
                <a16:creationId xmlns:a16="http://schemas.microsoft.com/office/drawing/2014/main" id="{DC7A2504-D991-4FC9-9CED-0629B2B5ACD2}"/>
              </a:ext>
            </a:extLst>
          </p:cNvPr>
          <p:cNvSpPr txBox="1"/>
          <p:nvPr userDrawn="1"/>
        </p:nvSpPr>
        <p:spPr>
          <a:xfrm>
            <a:off x="4951665" y="3138824"/>
            <a:ext cx="2673978" cy="3139321"/>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US" sz="1800" kern="1200" dirty="0">
                <a:solidFill>
                  <a:schemeClr val="tx1"/>
                </a:solidFill>
                <a:latin typeface="+mn-lt"/>
                <a:ea typeface="+mn-ea"/>
                <a:cs typeface="Arial" pitchFamily="34" charset="0"/>
              </a:rPr>
              <a:t>A single </a:t>
            </a:r>
            <a:r>
              <a:rPr lang="en-US" dirty="0"/>
              <a:t>submission records submitted to the system.</a:t>
            </a:r>
          </a:p>
          <a:p>
            <a:pPr marL="285750" indent="-285750">
              <a:buClr>
                <a:schemeClr val="accent3"/>
              </a:buClr>
              <a:buFont typeface="Wingdings" panose="05000000000000000000" pitchFamily="2" charset="2"/>
              <a:buChar char="§"/>
            </a:pPr>
            <a:r>
              <a:rPr lang="en-US" dirty="0"/>
              <a:t>Actions may be taken on an individual transaction in order to process the single record.</a:t>
            </a:r>
          </a:p>
          <a:p>
            <a:pPr marL="285750" indent="-285750">
              <a:buClr>
                <a:schemeClr val="accent3"/>
              </a:buClr>
              <a:buFont typeface="Wingdings" panose="05000000000000000000" pitchFamily="2" charset="2"/>
              <a:buChar char="§"/>
            </a:pPr>
            <a:r>
              <a:rPr lang="en-US" dirty="0"/>
              <a:t>One or more transactions make up   a batch.</a:t>
            </a:r>
          </a:p>
        </p:txBody>
      </p:sp>
      <p:sp>
        <p:nvSpPr>
          <p:cNvPr id="12" name="TextBox 11">
            <a:extLst>
              <a:ext uri="{FF2B5EF4-FFF2-40B4-BE49-F238E27FC236}">
                <a16:creationId xmlns:a16="http://schemas.microsoft.com/office/drawing/2014/main" id="{BD819F0C-DC88-4344-98AE-46E73222B123}"/>
              </a:ext>
            </a:extLst>
          </p:cNvPr>
          <p:cNvSpPr txBox="1"/>
          <p:nvPr userDrawn="1"/>
        </p:nvSpPr>
        <p:spPr>
          <a:xfrm>
            <a:off x="9040001" y="3138824"/>
            <a:ext cx="2743191" cy="1477328"/>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US" dirty="0"/>
              <a:t>Values set by the system administrator that determine the Match, Near Match and No Match scores.</a:t>
            </a:r>
          </a:p>
        </p:txBody>
      </p:sp>
      <p:pic>
        <p:nvPicPr>
          <p:cNvPr id="16" name="Graphic 15" descr="Meeting">
            <a:extLst>
              <a:ext uri="{FF2B5EF4-FFF2-40B4-BE49-F238E27FC236}">
                <a16:creationId xmlns:a16="http://schemas.microsoft.com/office/drawing/2014/main" id="{618CA564-09E4-4EDD-B468-897D6C8D46D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804995" y="1830126"/>
            <a:ext cx="521095" cy="521095"/>
          </a:xfrm>
          <a:prstGeom prst="rect">
            <a:avLst/>
          </a:prstGeom>
        </p:spPr>
      </p:pic>
      <p:pic>
        <p:nvPicPr>
          <p:cNvPr id="8" name="Graphic 7" descr="Completed with solid fill">
            <a:extLst>
              <a:ext uri="{FF2B5EF4-FFF2-40B4-BE49-F238E27FC236}">
                <a16:creationId xmlns:a16="http://schemas.microsoft.com/office/drawing/2014/main" id="{5E4BC359-835F-43CA-8525-FE2B384B457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798624" y="1687032"/>
            <a:ext cx="807284" cy="807284"/>
          </a:xfrm>
          <a:prstGeom prst="rect">
            <a:avLst/>
          </a:prstGeom>
        </p:spPr>
      </p:pic>
      <p:pic>
        <p:nvPicPr>
          <p:cNvPr id="21" name="Graphic 20" descr="Address Book with solid fill">
            <a:extLst>
              <a:ext uri="{FF2B5EF4-FFF2-40B4-BE49-F238E27FC236}">
                <a16:creationId xmlns:a16="http://schemas.microsoft.com/office/drawing/2014/main" id="{9BAFE506-4BBD-42D2-9D9F-7683D5CFE1B9}"/>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736801" y="1830126"/>
            <a:ext cx="521095" cy="521095"/>
          </a:xfrm>
          <a:prstGeom prst="rect">
            <a:avLst/>
          </a:prstGeom>
        </p:spPr>
      </p:pic>
      <p:sp>
        <p:nvSpPr>
          <p:cNvPr id="3" name="Footer Placeholder 2">
            <a:extLst>
              <a:ext uri="{FF2B5EF4-FFF2-40B4-BE49-F238E27FC236}">
                <a16:creationId xmlns:a16="http://schemas.microsoft.com/office/drawing/2014/main" id="{2C816D56-E596-4146-BB1B-F760551B7843}"/>
              </a:ext>
            </a:extLst>
          </p:cNvPr>
          <p:cNvSpPr>
            <a:spLocks noGrp="1"/>
          </p:cNvSpPr>
          <p:nvPr>
            <p:ph type="ftr" sz="quarter" idx="19"/>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E939056D-3932-4FCE-98B8-87C5692EA483}"/>
              </a:ext>
            </a:extLst>
          </p:cNvPr>
          <p:cNvSpPr>
            <a:spLocks noGrp="1"/>
          </p:cNvSpPr>
          <p:nvPr>
            <p:ph type="sldNum" sz="quarter" idx="20"/>
          </p:nvPr>
        </p:nvSpPr>
        <p:spPr/>
        <p:txBody>
          <a:bodyPr/>
          <a:lstStyle/>
          <a:p>
            <a:fld id="{5E974019-911E-49EE-BA55-CB6190B0405B}" type="slidenum">
              <a:rPr lang="en-US" smtClean="0"/>
              <a:pPr/>
              <a:t>‹#›</a:t>
            </a:fld>
            <a:endParaRPr lang="en-US" dirty="0"/>
          </a:p>
        </p:txBody>
      </p:sp>
      <p:sp>
        <p:nvSpPr>
          <p:cNvPr id="18" name="TextBox 17">
            <a:extLst>
              <a:ext uri="{FF2B5EF4-FFF2-40B4-BE49-F238E27FC236}">
                <a16:creationId xmlns:a16="http://schemas.microsoft.com/office/drawing/2014/main" id="{44B49A6A-72E1-4BCA-BD35-1691AA8A89F7}"/>
              </a:ext>
            </a:extLst>
          </p:cNvPr>
          <p:cNvSpPr txBox="1"/>
          <p:nvPr userDrawn="1"/>
        </p:nvSpPr>
        <p:spPr>
          <a:xfrm>
            <a:off x="3150326" y="52720"/>
            <a:ext cx="5891349" cy="830997"/>
          </a:xfrm>
          <a:prstGeom prst="rect">
            <a:avLst/>
          </a:prstGeom>
          <a:noFill/>
        </p:spPr>
        <p:txBody>
          <a:bodyPr wrap="square" rtlCol="0">
            <a:spAutoFit/>
          </a:bodyPr>
          <a:lstStyle/>
          <a:p>
            <a:pPr marL="0" lvl="0" indent="0" algn="ctr" defTabSz="914400" rtl="0" eaLnBrk="1" latinLnBrk="0" hangingPunct="1">
              <a:spcBef>
                <a:spcPct val="20000"/>
              </a:spcBef>
              <a:buFont typeface="Arial" pitchFamily="34" charset="0"/>
              <a:buNone/>
            </a:pPr>
            <a:r>
              <a:rPr lang="en-US" sz="4800" kern="1200" dirty="0">
                <a:solidFill>
                  <a:schemeClr val="bg2">
                    <a:lumMod val="75000"/>
                  </a:schemeClr>
                </a:solidFill>
                <a:latin typeface="Avenir LT Std 55 Roman"/>
                <a:ea typeface="+mn-ea"/>
                <a:cs typeface="Arial" pitchFamily="34" charset="0"/>
              </a:rPr>
              <a:t>Key Terminology</a:t>
            </a:r>
          </a:p>
        </p:txBody>
      </p:sp>
    </p:spTree>
    <p:extLst>
      <p:ext uri="{BB962C8B-B14F-4D97-AF65-F5344CB8AC3E}">
        <p14:creationId xmlns:p14="http://schemas.microsoft.com/office/powerpoint/2010/main" val="107757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p:bldP spid="20" grpId="0"/>
      <p:bldP spid="10" grpId="0"/>
      <p:bldP spid="11" grpId="0"/>
      <p:bldP spid="1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ntro08">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640079" y="889463"/>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3" name="Footer Placeholder 2">
            <a:extLst>
              <a:ext uri="{FF2B5EF4-FFF2-40B4-BE49-F238E27FC236}">
                <a16:creationId xmlns:a16="http://schemas.microsoft.com/office/drawing/2014/main" id="{C9D568D5-2AD4-4FB3-951F-2BE8C6329007}"/>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49F9FE9C-4122-4360-A29E-B346BEFF2D95}"/>
              </a:ext>
            </a:extLst>
          </p:cNvPr>
          <p:cNvSpPr>
            <a:spLocks noGrp="1"/>
          </p:cNvSpPr>
          <p:nvPr>
            <p:ph type="sldNum" sz="quarter" idx="11"/>
          </p:nvPr>
        </p:nvSpPr>
        <p:spPr/>
        <p:txBody>
          <a:bodyPr/>
          <a:lstStyle/>
          <a:p>
            <a:fld id="{5E974019-911E-49EE-BA55-CB6190B0405B}" type="slidenum">
              <a:rPr lang="en-US" smtClean="0"/>
              <a:pPr/>
              <a:t>‹#›</a:t>
            </a:fld>
            <a:endParaRPr lang="en-US" dirty="0"/>
          </a:p>
        </p:txBody>
      </p:sp>
      <p:pic>
        <p:nvPicPr>
          <p:cNvPr id="10" name="Graphic 9">
            <a:extLst>
              <a:ext uri="{FF2B5EF4-FFF2-40B4-BE49-F238E27FC236}">
                <a16:creationId xmlns:a16="http://schemas.microsoft.com/office/drawing/2014/main" id="{C28465D6-1E0D-46FC-8EF0-25717E7D204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9001" y="2081159"/>
            <a:ext cx="228600" cy="457200"/>
          </a:xfrm>
          <a:prstGeom prst="rect">
            <a:avLst/>
          </a:prstGeom>
        </p:spPr>
      </p:pic>
      <p:pic>
        <p:nvPicPr>
          <p:cNvPr id="11" name="Graphic 10">
            <a:extLst>
              <a:ext uri="{FF2B5EF4-FFF2-40B4-BE49-F238E27FC236}">
                <a16:creationId xmlns:a16="http://schemas.microsoft.com/office/drawing/2014/main" id="{1696785E-41FB-46D8-9D4E-D9330C8C241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736698" y="2127716"/>
            <a:ext cx="285750" cy="457200"/>
          </a:xfrm>
          <a:prstGeom prst="rect">
            <a:avLst/>
          </a:prstGeom>
        </p:spPr>
      </p:pic>
      <p:pic>
        <p:nvPicPr>
          <p:cNvPr id="12" name="Graphic 11">
            <a:extLst>
              <a:ext uri="{FF2B5EF4-FFF2-40B4-BE49-F238E27FC236}">
                <a16:creationId xmlns:a16="http://schemas.microsoft.com/office/drawing/2014/main" id="{F82B836C-0D65-4D4E-8E71-A823F002FB50}"/>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492409" y="2081159"/>
            <a:ext cx="285750" cy="457200"/>
          </a:xfrm>
          <a:prstGeom prst="rect">
            <a:avLst/>
          </a:prstGeom>
        </p:spPr>
      </p:pic>
      <p:sp>
        <p:nvSpPr>
          <p:cNvPr id="13" name="TextBox 12">
            <a:extLst>
              <a:ext uri="{FF2B5EF4-FFF2-40B4-BE49-F238E27FC236}">
                <a16:creationId xmlns:a16="http://schemas.microsoft.com/office/drawing/2014/main" id="{EC2BA2AF-EB3C-431A-A259-A7435A4BF6A9}"/>
              </a:ext>
            </a:extLst>
          </p:cNvPr>
          <p:cNvSpPr txBox="1"/>
          <p:nvPr userDrawn="1"/>
        </p:nvSpPr>
        <p:spPr>
          <a:xfrm>
            <a:off x="471891" y="176768"/>
            <a:ext cx="5793971" cy="707886"/>
          </a:xfrm>
          <a:prstGeom prst="rect">
            <a:avLst/>
          </a:prstGeom>
          <a:noFill/>
        </p:spPr>
        <p:txBody>
          <a:bodyPr wrap="square" rtlCol="0">
            <a:spAutoFit/>
          </a:bodyPr>
          <a:lstStyle/>
          <a:p>
            <a:r>
              <a:rPr lang="en-US" sz="4000" dirty="0">
                <a:latin typeface="Avenir LT Std 65 Medium"/>
              </a:rPr>
              <a:t>Three Key Takeaways</a:t>
            </a:r>
          </a:p>
        </p:txBody>
      </p:sp>
      <p:graphicFrame>
        <p:nvGraphicFramePr>
          <p:cNvPr id="14" name="Table 14">
            <a:extLst>
              <a:ext uri="{FF2B5EF4-FFF2-40B4-BE49-F238E27FC236}">
                <a16:creationId xmlns:a16="http://schemas.microsoft.com/office/drawing/2014/main" id="{72C6643F-12C5-4D70-9F92-C21173E4024A}"/>
              </a:ext>
            </a:extLst>
          </p:cNvPr>
          <p:cNvGraphicFramePr>
            <a:graphicFrameLocks noGrp="1"/>
          </p:cNvGraphicFramePr>
          <p:nvPr userDrawn="1">
            <p:extLst>
              <p:ext uri="{D42A27DB-BD31-4B8C-83A1-F6EECF244321}">
                <p14:modId xmlns:p14="http://schemas.microsoft.com/office/powerpoint/2010/main" val="2894953"/>
              </p:ext>
            </p:extLst>
          </p:nvPr>
        </p:nvGraphicFramePr>
        <p:xfrm>
          <a:off x="1315169" y="1914203"/>
          <a:ext cx="1958109" cy="3152730"/>
        </p:xfrm>
        <a:graphic>
          <a:graphicData uri="http://schemas.openxmlformats.org/drawingml/2006/table">
            <a:tbl>
              <a:tblPr firstRow="1" bandRow="1">
                <a:tableStyleId>{5C22544A-7EE6-4342-B048-85BDC9FD1C3A}</a:tableStyleId>
              </a:tblPr>
              <a:tblGrid>
                <a:gridCol w="1958109">
                  <a:extLst>
                    <a:ext uri="{9D8B030D-6E8A-4147-A177-3AD203B41FA5}">
                      <a16:colId xmlns:a16="http://schemas.microsoft.com/office/drawing/2014/main" val="1479749678"/>
                    </a:ext>
                  </a:extLst>
                </a:gridCol>
              </a:tblGrid>
              <a:tr h="1141050">
                <a:tc>
                  <a:txBody>
                    <a:bodyPr/>
                    <a:lstStyle/>
                    <a:p>
                      <a:r>
                        <a:rPr lang="en-US" sz="2400" b="0" dirty="0">
                          <a:solidFill>
                            <a:schemeClr val="tx1"/>
                          </a:solidFill>
                        </a:rPr>
                        <a:t>Robust Matching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71131477"/>
                  </a:ext>
                </a:extLst>
              </a:tr>
              <a:tr h="1141050">
                <a:tc>
                  <a:txBody>
                    <a:bodyPr/>
                    <a:lstStyle/>
                    <a:p>
                      <a:r>
                        <a:rPr lang="en-US" dirty="0"/>
                        <a:t>Provides better match performance that generates </a:t>
                      </a:r>
                      <a:r>
                        <a:rPr lang="en-US" b="1" dirty="0"/>
                        <a:t>reliable</a:t>
                      </a:r>
                      <a:r>
                        <a:rPr lang="en-US" dirty="0"/>
                        <a:t> and </a:t>
                      </a:r>
                      <a:r>
                        <a:rPr lang="en-US" b="1" dirty="0"/>
                        <a:t>expedient</a:t>
                      </a:r>
                      <a:r>
                        <a:rPr lang="en-US" dirty="0"/>
                        <a:t> results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28517194"/>
                  </a:ext>
                </a:extLst>
              </a:tr>
            </a:tbl>
          </a:graphicData>
        </a:graphic>
      </p:graphicFrame>
      <p:graphicFrame>
        <p:nvGraphicFramePr>
          <p:cNvPr id="15" name="Table 14">
            <a:extLst>
              <a:ext uri="{FF2B5EF4-FFF2-40B4-BE49-F238E27FC236}">
                <a16:creationId xmlns:a16="http://schemas.microsoft.com/office/drawing/2014/main" id="{55415722-F9D4-4624-96ED-D866CFD04B91}"/>
              </a:ext>
            </a:extLst>
          </p:cNvPr>
          <p:cNvGraphicFramePr>
            <a:graphicFrameLocks noGrp="1"/>
          </p:cNvGraphicFramePr>
          <p:nvPr userDrawn="1">
            <p:extLst>
              <p:ext uri="{D42A27DB-BD31-4B8C-83A1-F6EECF244321}">
                <p14:modId xmlns:p14="http://schemas.microsoft.com/office/powerpoint/2010/main" val="1062006139"/>
              </p:ext>
            </p:extLst>
          </p:nvPr>
        </p:nvGraphicFramePr>
        <p:xfrm>
          <a:off x="8918722" y="1887760"/>
          <a:ext cx="1958109" cy="3200400"/>
        </p:xfrm>
        <a:graphic>
          <a:graphicData uri="http://schemas.openxmlformats.org/drawingml/2006/table">
            <a:tbl>
              <a:tblPr firstRow="1" bandRow="1">
                <a:tableStyleId>{5C22544A-7EE6-4342-B048-85BDC9FD1C3A}</a:tableStyleId>
              </a:tblPr>
              <a:tblGrid>
                <a:gridCol w="1958109">
                  <a:extLst>
                    <a:ext uri="{9D8B030D-6E8A-4147-A177-3AD203B41FA5}">
                      <a16:colId xmlns:a16="http://schemas.microsoft.com/office/drawing/2014/main" val="1479749678"/>
                    </a:ext>
                  </a:extLst>
                </a:gridCol>
              </a:tblGrid>
              <a:tr h="1141050">
                <a:tc>
                  <a:txBody>
                    <a:bodyPr/>
                    <a:lstStyle/>
                    <a:p>
                      <a:r>
                        <a:rPr lang="en-US" sz="2400" b="0" dirty="0">
                          <a:solidFill>
                            <a:schemeClr val="tx1"/>
                          </a:solidFill>
                        </a:rPr>
                        <a:t>Flexible Configuration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671131477"/>
                  </a:ext>
                </a:extLst>
              </a:tr>
              <a:tr h="1141050">
                <a:tc>
                  <a:txBody>
                    <a:bodyPr/>
                    <a:lstStyle/>
                    <a:p>
                      <a:r>
                        <a:rPr lang="en-US" dirty="0"/>
                        <a:t>Provides more </a:t>
                      </a:r>
                      <a:r>
                        <a:rPr lang="en-US" b="1" dirty="0"/>
                        <a:t>flexible</a:t>
                      </a:r>
                      <a:r>
                        <a:rPr lang="en-US" dirty="0"/>
                        <a:t> matching logic and is </a:t>
                      </a:r>
                      <a:r>
                        <a:rPr lang="en-US" b="1" dirty="0"/>
                        <a:t>easier</a:t>
                      </a:r>
                      <a:r>
                        <a:rPr lang="en-US" dirty="0"/>
                        <a:t> to configure</a:t>
                      </a:r>
                    </a:p>
                    <a:p>
                      <a:endParaRPr lang="en-US" dirty="0"/>
                    </a:p>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8517194"/>
                  </a:ext>
                </a:extLst>
              </a:tr>
            </a:tbl>
          </a:graphicData>
        </a:graphic>
      </p:graphicFrame>
      <p:graphicFrame>
        <p:nvGraphicFramePr>
          <p:cNvPr id="16" name="Table 14">
            <a:extLst>
              <a:ext uri="{FF2B5EF4-FFF2-40B4-BE49-F238E27FC236}">
                <a16:creationId xmlns:a16="http://schemas.microsoft.com/office/drawing/2014/main" id="{75D75EC7-9BC2-4918-BDA2-32E2EF9D596C}"/>
              </a:ext>
            </a:extLst>
          </p:cNvPr>
          <p:cNvGraphicFramePr>
            <a:graphicFrameLocks noGrp="1"/>
          </p:cNvGraphicFramePr>
          <p:nvPr userDrawn="1">
            <p:extLst>
              <p:ext uri="{D42A27DB-BD31-4B8C-83A1-F6EECF244321}">
                <p14:modId xmlns:p14="http://schemas.microsoft.com/office/powerpoint/2010/main" val="1972736345"/>
              </p:ext>
            </p:extLst>
          </p:nvPr>
        </p:nvGraphicFramePr>
        <p:xfrm>
          <a:off x="5116946" y="1903206"/>
          <a:ext cx="1958109" cy="3427050"/>
        </p:xfrm>
        <a:graphic>
          <a:graphicData uri="http://schemas.openxmlformats.org/drawingml/2006/table">
            <a:tbl>
              <a:tblPr firstRow="1" bandRow="1">
                <a:tableStyleId>{5C22544A-7EE6-4342-B048-85BDC9FD1C3A}</a:tableStyleId>
              </a:tblPr>
              <a:tblGrid>
                <a:gridCol w="1958109">
                  <a:extLst>
                    <a:ext uri="{9D8B030D-6E8A-4147-A177-3AD203B41FA5}">
                      <a16:colId xmlns:a16="http://schemas.microsoft.com/office/drawing/2014/main" val="1479749678"/>
                    </a:ext>
                  </a:extLst>
                </a:gridCol>
              </a:tblGrid>
              <a:tr h="1141050">
                <a:tc>
                  <a:txBody>
                    <a:bodyPr/>
                    <a:lstStyle/>
                    <a:p>
                      <a:r>
                        <a:rPr lang="en-US" sz="2400" b="0" dirty="0">
                          <a:solidFill>
                            <a:schemeClr val="tx1"/>
                          </a:solidFill>
                        </a:rPr>
                        <a:t>Intuitive Interface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671131477"/>
                  </a:ext>
                </a:extLst>
              </a:tr>
              <a:tr h="1141050">
                <a:tc>
                  <a:txBody>
                    <a:bodyPr/>
                    <a:lstStyle/>
                    <a:p>
                      <a:r>
                        <a:rPr lang="en-US" dirty="0"/>
                        <a:t>Provides an </a:t>
                      </a:r>
                      <a:r>
                        <a:rPr lang="en-US" b="1" dirty="0"/>
                        <a:t>intuitive</a:t>
                      </a:r>
                      <a:r>
                        <a:rPr lang="en-US" dirty="0"/>
                        <a:t> interface. Users are guided and informed so they can make the </a:t>
                      </a:r>
                      <a:r>
                        <a:rPr lang="en-US" b="1" dirty="0"/>
                        <a:t>right decisions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8517194"/>
                  </a:ext>
                </a:extLst>
              </a:tr>
            </a:tbl>
          </a:graphicData>
        </a:graphic>
      </p:graphicFrame>
    </p:spTree>
    <p:extLst>
      <p:ext uri="{BB962C8B-B14F-4D97-AF65-F5344CB8AC3E}">
        <p14:creationId xmlns:p14="http://schemas.microsoft.com/office/powerpoint/2010/main" val="1180069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Match02">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A50BC86-9EFE-4BD4-8B10-F8D7C256051E}"/>
              </a:ext>
            </a:extLst>
          </p:cNvPr>
          <p:cNvSpPr txBox="1"/>
          <p:nvPr userDrawn="1"/>
        </p:nvSpPr>
        <p:spPr>
          <a:xfrm>
            <a:off x="0" y="70304"/>
            <a:ext cx="12192000" cy="830997"/>
          </a:xfrm>
          <a:prstGeom prst="rect">
            <a:avLst/>
          </a:prstGeom>
          <a:noFill/>
        </p:spPr>
        <p:txBody>
          <a:bodyPr wrap="square">
            <a:spAutoFit/>
          </a:bodyPr>
          <a:lstStyle/>
          <a:p>
            <a:pPr algn="ctr"/>
            <a:r>
              <a:rPr lang="en-US" sz="4800" kern="1200" dirty="0">
                <a:solidFill>
                  <a:schemeClr val="bg2">
                    <a:lumMod val="75000"/>
                  </a:schemeClr>
                </a:solidFill>
                <a:latin typeface="Avenir LT Std 55 Roman"/>
                <a:ea typeface="+mn-ea"/>
                <a:cs typeface="Arial" pitchFamily="34" charset="0"/>
              </a:rPr>
              <a:t>SecureID Assignment Process</a:t>
            </a:r>
          </a:p>
        </p:txBody>
      </p:sp>
      <p:pic>
        <p:nvPicPr>
          <p:cNvPr id="10" name="Picture 9">
            <a:extLst>
              <a:ext uri="{FF2B5EF4-FFF2-40B4-BE49-F238E27FC236}">
                <a16:creationId xmlns:a16="http://schemas.microsoft.com/office/drawing/2014/main" id="{106C158C-5319-4916-9AEC-B64C5A7C3513}"/>
              </a:ext>
            </a:extLst>
          </p:cNvPr>
          <p:cNvPicPr>
            <a:picLocks noChangeAspect="1"/>
          </p:cNvPicPr>
          <p:nvPr userDrawn="1"/>
        </p:nvPicPr>
        <p:blipFill>
          <a:blip r:embed="rId2"/>
          <a:stretch>
            <a:fillRect/>
          </a:stretch>
        </p:blipFill>
        <p:spPr>
          <a:xfrm>
            <a:off x="1325793" y="3544461"/>
            <a:ext cx="9540414" cy="1158168"/>
          </a:xfrm>
          <a:prstGeom prst="rect">
            <a:avLst/>
          </a:prstGeom>
        </p:spPr>
      </p:pic>
      <p:sp>
        <p:nvSpPr>
          <p:cNvPr id="11" name="TextBox 10">
            <a:extLst>
              <a:ext uri="{FF2B5EF4-FFF2-40B4-BE49-F238E27FC236}">
                <a16:creationId xmlns:a16="http://schemas.microsoft.com/office/drawing/2014/main" id="{952AC9A1-80CE-4520-B338-E733A2F7DA8D}"/>
              </a:ext>
            </a:extLst>
          </p:cNvPr>
          <p:cNvSpPr txBox="1"/>
          <p:nvPr userDrawn="1"/>
        </p:nvSpPr>
        <p:spPr>
          <a:xfrm>
            <a:off x="7602582" y="2033605"/>
            <a:ext cx="1672045" cy="1015663"/>
          </a:xfrm>
          <a:prstGeom prst="rect">
            <a:avLst/>
          </a:prstGeom>
          <a:noFill/>
        </p:spPr>
        <p:txBody>
          <a:bodyPr wrap="square" rtlCol="0">
            <a:spAutoFit/>
          </a:bodyPr>
          <a:lstStyle/>
          <a:p>
            <a:r>
              <a:rPr lang="en-US" sz="2000" b="1" dirty="0">
                <a:solidFill>
                  <a:schemeClr val="accent3"/>
                </a:solidFill>
              </a:rPr>
              <a:t>4</a:t>
            </a:r>
          </a:p>
          <a:p>
            <a:r>
              <a:rPr lang="en-US" sz="2000" b="1" cap="all" baseline="0" dirty="0">
                <a:solidFill>
                  <a:schemeClr val="accent3"/>
                </a:solidFill>
              </a:rPr>
              <a:t>Matching Engine</a:t>
            </a:r>
          </a:p>
        </p:txBody>
      </p:sp>
      <p:sp>
        <p:nvSpPr>
          <p:cNvPr id="12" name="TextBox 11">
            <a:extLst>
              <a:ext uri="{FF2B5EF4-FFF2-40B4-BE49-F238E27FC236}">
                <a16:creationId xmlns:a16="http://schemas.microsoft.com/office/drawing/2014/main" id="{075C911E-607E-4C62-A9B4-BF392BD6175D}"/>
              </a:ext>
            </a:extLst>
          </p:cNvPr>
          <p:cNvSpPr txBox="1"/>
          <p:nvPr userDrawn="1"/>
        </p:nvSpPr>
        <p:spPr>
          <a:xfrm>
            <a:off x="9784080" y="2022429"/>
            <a:ext cx="1959429" cy="1292662"/>
          </a:xfrm>
          <a:prstGeom prst="rect">
            <a:avLst/>
          </a:prstGeom>
          <a:noFill/>
        </p:spPr>
        <p:txBody>
          <a:bodyPr wrap="square" rtlCol="0">
            <a:spAutoFit/>
          </a:bodyPr>
          <a:lstStyle/>
          <a:p>
            <a:r>
              <a:rPr lang="en-US" sz="2000" b="1" cap="all" baseline="0" dirty="0">
                <a:solidFill>
                  <a:schemeClr val="accent1">
                    <a:lumMod val="40000"/>
                    <a:lumOff val="60000"/>
                  </a:schemeClr>
                </a:solidFill>
              </a:rPr>
              <a:t>5</a:t>
            </a:r>
          </a:p>
          <a:p>
            <a:r>
              <a:rPr lang="en-US" sz="2000" b="1" cap="all" baseline="0" dirty="0">
                <a:solidFill>
                  <a:schemeClr val="accent1">
                    <a:lumMod val="40000"/>
                    <a:lumOff val="60000"/>
                  </a:schemeClr>
                </a:solidFill>
              </a:rPr>
              <a:t>Download </a:t>
            </a:r>
          </a:p>
          <a:p>
            <a:r>
              <a:rPr lang="en-US" sz="2000" b="1" cap="all" baseline="0" dirty="0">
                <a:solidFill>
                  <a:schemeClr val="accent1">
                    <a:lumMod val="40000"/>
                    <a:lumOff val="60000"/>
                  </a:schemeClr>
                </a:solidFill>
              </a:rPr>
              <a:t>Data</a:t>
            </a:r>
          </a:p>
          <a:p>
            <a:endParaRPr lang="en-US" b="1" dirty="0"/>
          </a:p>
        </p:txBody>
      </p:sp>
      <p:sp>
        <p:nvSpPr>
          <p:cNvPr id="13" name="TextBox 12">
            <a:extLst>
              <a:ext uri="{FF2B5EF4-FFF2-40B4-BE49-F238E27FC236}">
                <a16:creationId xmlns:a16="http://schemas.microsoft.com/office/drawing/2014/main" id="{F3183B3E-6632-428A-9D98-65FD40FFE230}"/>
              </a:ext>
            </a:extLst>
          </p:cNvPr>
          <p:cNvSpPr txBox="1"/>
          <p:nvPr userDrawn="1"/>
        </p:nvSpPr>
        <p:spPr>
          <a:xfrm>
            <a:off x="1162505" y="2033605"/>
            <a:ext cx="1591581" cy="1015663"/>
          </a:xfrm>
          <a:prstGeom prst="rect">
            <a:avLst/>
          </a:prstGeom>
          <a:noFill/>
        </p:spPr>
        <p:txBody>
          <a:bodyPr wrap="square" rtlCol="0">
            <a:spAutoFit/>
          </a:bodyPr>
          <a:lstStyle/>
          <a:p>
            <a:r>
              <a:rPr lang="en-US" sz="2000" b="1" cap="all" baseline="0" dirty="0">
                <a:solidFill>
                  <a:schemeClr val="accent6"/>
                </a:solidFill>
              </a:rPr>
              <a:t>1</a:t>
            </a:r>
          </a:p>
          <a:p>
            <a:r>
              <a:rPr lang="en-US" sz="2000" b="1" cap="all" baseline="0" dirty="0">
                <a:solidFill>
                  <a:schemeClr val="accent6"/>
                </a:solidFill>
              </a:rPr>
              <a:t>File</a:t>
            </a:r>
          </a:p>
          <a:p>
            <a:r>
              <a:rPr lang="en-US" sz="2000" b="1" cap="all" baseline="0" dirty="0">
                <a:solidFill>
                  <a:schemeClr val="accent6"/>
                </a:solidFill>
              </a:rPr>
              <a:t>Submission</a:t>
            </a:r>
          </a:p>
        </p:txBody>
      </p:sp>
      <p:sp>
        <p:nvSpPr>
          <p:cNvPr id="14" name="TextBox 13">
            <a:extLst>
              <a:ext uri="{FF2B5EF4-FFF2-40B4-BE49-F238E27FC236}">
                <a16:creationId xmlns:a16="http://schemas.microsoft.com/office/drawing/2014/main" id="{83F00A17-148E-4B5B-B3D7-FE6CCCC55212}"/>
              </a:ext>
            </a:extLst>
          </p:cNvPr>
          <p:cNvSpPr txBox="1"/>
          <p:nvPr userDrawn="1"/>
        </p:nvSpPr>
        <p:spPr>
          <a:xfrm>
            <a:off x="3353843" y="2022429"/>
            <a:ext cx="1672044" cy="1015663"/>
          </a:xfrm>
          <a:prstGeom prst="rect">
            <a:avLst/>
          </a:prstGeom>
          <a:noFill/>
        </p:spPr>
        <p:txBody>
          <a:bodyPr wrap="square" rtlCol="0">
            <a:spAutoFit/>
          </a:bodyPr>
          <a:lstStyle/>
          <a:p>
            <a:r>
              <a:rPr lang="en-US" sz="2000" b="1" kern="1200" cap="all" baseline="0" dirty="0">
                <a:solidFill>
                  <a:srgbClr val="01ABBB"/>
                </a:solidFill>
                <a:latin typeface="+mn-lt"/>
                <a:ea typeface="+mn-ea"/>
                <a:cs typeface="+mn-cs"/>
              </a:rPr>
              <a:t>2</a:t>
            </a:r>
          </a:p>
          <a:p>
            <a:r>
              <a:rPr lang="en-US" sz="2000" b="1" kern="1200" cap="all" baseline="0" dirty="0">
                <a:solidFill>
                  <a:srgbClr val="01ABBB"/>
                </a:solidFill>
                <a:latin typeface="+mn-lt"/>
                <a:ea typeface="+mn-ea"/>
                <a:cs typeface="+mn-cs"/>
              </a:rPr>
              <a:t>File</a:t>
            </a:r>
          </a:p>
          <a:p>
            <a:r>
              <a:rPr lang="en-US" sz="2000" b="1" kern="1200" cap="all" baseline="0" dirty="0">
                <a:solidFill>
                  <a:srgbClr val="01ABBB"/>
                </a:solidFill>
                <a:latin typeface="+mn-lt"/>
                <a:ea typeface="+mn-ea"/>
                <a:cs typeface="+mn-cs"/>
              </a:rPr>
              <a:t>Validations</a:t>
            </a:r>
          </a:p>
        </p:txBody>
      </p:sp>
      <p:sp>
        <p:nvSpPr>
          <p:cNvPr id="15" name="TextBox 14">
            <a:extLst>
              <a:ext uri="{FF2B5EF4-FFF2-40B4-BE49-F238E27FC236}">
                <a16:creationId xmlns:a16="http://schemas.microsoft.com/office/drawing/2014/main" id="{8027B1BD-3AF7-4329-BF1D-B03125054306}"/>
              </a:ext>
            </a:extLst>
          </p:cNvPr>
          <p:cNvSpPr txBox="1"/>
          <p:nvPr userDrawn="1"/>
        </p:nvSpPr>
        <p:spPr>
          <a:xfrm>
            <a:off x="5535340" y="2033605"/>
            <a:ext cx="1672044" cy="1015663"/>
          </a:xfrm>
          <a:prstGeom prst="rect">
            <a:avLst/>
          </a:prstGeom>
          <a:noFill/>
        </p:spPr>
        <p:txBody>
          <a:bodyPr wrap="square" rtlCol="0">
            <a:spAutoFit/>
          </a:bodyPr>
          <a:lstStyle/>
          <a:p>
            <a:r>
              <a:rPr lang="en-US" sz="2000" b="1" cap="all" baseline="0" dirty="0">
                <a:solidFill>
                  <a:schemeClr val="accent5"/>
                </a:solidFill>
              </a:rPr>
              <a:t>3</a:t>
            </a:r>
          </a:p>
          <a:p>
            <a:r>
              <a:rPr lang="en-US" sz="2000" b="1" cap="all" baseline="0" dirty="0">
                <a:solidFill>
                  <a:schemeClr val="accent5"/>
                </a:solidFill>
              </a:rPr>
              <a:t>Data</a:t>
            </a:r>
          </a:p>
          <a:p>
            <a:r>
              <a:rPr lang="en-US" sz="2000" b="1" cap="all" baseline="0" dirty="0">
                <a:solidFill>
                  <a:schemeClr val="accent5"/>
                </a:solidFill>
              </a:rPr>
              <a:t>Validations</a:t>
            </a:r>
          </a:p>
        </p:txBody>
      </p:sp>
      <p:sp>
        <p:nvSpPr>
          <p:cNvPr id="4" name="TextBox 3">
            <a:extLst>
              <a:ext uri="{FF2B5EF4-FFF2-40B4-BE49-F238E27FC236}">
                <a16:creationId xmlns:a16="http://schemas.microsoft.com/office/drawing/2014/main" id="{EB71E9BF-896C-4399-BBAD-9B6D0FE6D428}"/>
              </a:ext>
            </a:extLst>
          </p:cNvPr>
          <p:cNvSpPr txBox="1"/>
          <p:nvPr userDrawn="1"/>
        </p:nvSpPr>
        <p:spPr>
          <a:xfrm>
            <a:off x="1399814" y="5070498"/>
            <a:ext cx="1200735" cy="584775"/>
          </a:xfrm>
          <a:prstGeom prst="rect">
            <a:avLst/>
          </a:prstGeom>
          <a:noFill/>
        </p:spPr>
        <p:txBody>
          <a:bodyPr wrap="square" rtlCol="0">
            <a:spAutoFit/>
          </a:bodyPr>
          <a:lstStyle/>
          <a:p>
            <a:r>
              <a:rPr lang="en-US" sz="1600" dirty="0"/>
              <a:t>Spec_Assign 3.0</a:t>
            </a:r>
          </a:p>
        </p:txBody>
      </p:sp>
      <p:sp>
        <p:nvSpPr>
          <p:cNvPr id="5" name="TextBox 4">
            <a:extLst>
              <a:ext uri="{FF2B5EF4-FFF2-40B4-BE49-F238E27FC236}">
                <a16:creationId xmlns:a16="http://schemas.microsoft.com/office/drawing/2014/main" id="{CD1E73D4-239A-4539-83BD-2F01443B4D46}"/>
              </a:ext>
            </a:extLst>
          </p:cNvPr>
          <p:cNvSpPr txBox="1"/>
          <p:nvPr userDrawn="1"/>
        </p:nvSpPr>
        <p:spPr>
          <a:xfrm>
            <a:off x="3397386" y="5070498"/>
            <a:ext cx="1332412" cy="584775"/>
          </a:xfrm>
          <a:prstGeom prst="rect">
            <a:avLst/>
          </a:prstGeom>
          <a:noFill/>
        </p:spPr>
        <p:txBody>
          <a:bodyPr wrap="square" rtlCol="0">
            <a:spAutoFit/>
          </a:bodyPr>
          <a:lstStyle/>
          <a:p>
            <a:r>
              <a:rPr lang="en-US" sz="1600" dirty="0"/>
              <a:t>Checks file structure</a:t>
            </a:r>
          </a:p>
        </p:txBody>
      </p:sp>
      <p:sp>
        <p:nvSpPr>
          <p:cNvPr id="6" name="TextBox 5">
            <a:extLst>
              <a:ext uri="{FF2B5EF4-FFF2-40B4-BE49-F238E27FC236}">
                <a16:creationId xmlns:a16="http://schemas.microsoft.com/office/drawing/2014/main" id="{C7D7D8BD-7365-4020-9C26-CF0FB1CE94CB}"/>
              </a:ext>
            </a:extLst>
          </p:cNvPr>
          <p:cNvSpPr txBox="1"/>
          <p:nvPr userDrawn="1"/>
        </p:nvSpPr>
        <p:spPr>
          <a:xfrm>
            <a:off x="5610409" y="5070498"/>
            <a:ext cx="1476103" cy="584775"/>
          </a:xfrm>
          <a:prstGeom prst="rect">
            <a:avLst/>
          </a:prstGeom>
          <a:noFill/>
        </p:spPr>
        <p:txBody>
          <a:bodyPr wrap="square" rtlCol="0">
            <a:spAutoFit/>
          </a:bodyPr>
          <a:lstStyle/>
          <a:p>
            <a:r>
              <a:rPr lang="en-US" sz="1600" dirty="0"/>
              <a:t>Checks data </a:t>
            </a:r>
          </a:p>
          <a:p>
            <a:r>
              <a:rPr lang="en-US" sz="1600" dirty="0"/>
              <a:t>structure</a:t>
            </a:r>
          </a:p>
        </p:txBody>
      </p:sp>
      <p:sp>
        <p:nvSpPr>
          <p:cNvPr id="7" name="TextBox 6">
            <a:extLst>
              <a:ext uri="{FF2B5EF4-FFF2-40B4-BE49-F238E27FC236}">
                <a16:creationId xmlns:a16="http://schemas.microsoft.com/office/drawing/2014/main" id="{D73CFF2F-03E0-4863-AF84-A4FE3463973B}"/>
              </a:ext>
            </a:extLst>
          </p:cNvPr>
          <p:cNvSpPr txBox="1"/>
          <p:nvPr userDrawn="1"/>
        </p:nvSpPr>
        <p:spPr>
          <a:xfrm>
            <a:off x="7602582" y="5070498"/>
            <a:ext cx="1476101" cy="1077218"/>
          </a:xfrm>
          <a:prstGeom prst="rect">
            <a:avLst/>
          </a:prstGeom>
          <a:noFill/>
        </p:spPr>
        <p:txBody>
          <a:bodyPr wrap="square" rtlCol="0">
            <a:spAutoFit/>
          </a:bodyPr>
          <a:lstStyle/>
          <a:p>
            <a:r>
              <a:rPr lang="en-US" sz="1600" dirty="0"/>
              <a:t>Returns matches, no matches and near matches</a:t>
            </a:r>
          </a:p>
        </p:txBody>
      </p:sp>
      <p:sp>
        <p:nvSpPr>
          <p:cNvPr id="8" name="TextBox 7">
            <a:extLst>
              <a:ext uri="{FF2B5EF4-FFF2-40B4-BE49-F238E27FC236}">
                <a16:creationId xmlns:a16="http://schemas.microsoft.com/office/drawing/2014/main" id="{F6F6456F-3BCE-4EA6-938F-9277281C9B6D}"/>
              </a:ext>
            </a:extLst>
          </p:cNvPr>
          <p:cNvSpPr txBox="1"/>
          <p:nvPr userDrawn="1"/>
        </p:nvSpPr>
        <p:spPr>
          <a:xfrm>
            <a:off x="9875520" y="5070498"/>
            <a:ext cx="1162594" cy="830997"/>
          </a:xfrm>
          <a:prstGeom prst="rect">
            <a:avLst/>
          </a:prstGeom>
          <a:noFill/>
        </p:spPr>
        <p:txBody>
          <a:bodyPr wrap="square" rtlCol="0">
            <a:spAutoFit/>
          </a:bodyPr>
          <a:lstStyle/>
          <a:p>
            <a:r>
              <a:rPr lang="en-US" sz="1600" dirty="0"/>
              <a:t>User downloads data</a:t>
            </a:r>
          </a:p>
        </p:txBody>
      </p:sp>
      <p:sp>
        <p:nvSpPr>
          <p:cNvPr id="2" name="Footer Placeholder 1">
            <a:extLst>
              <a:ext uri="{FF2B5EF4-FFF2-40B4-BE49-F238E27FC236}">
                <a16:creationId xmlns:a16="http://schemas.microsoft.com/office/drawing/2014/main" id="{C52A9B27-D78E-49F8-A7A4-45888AC769E9}"/>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5529F80F-0F29-48BE-BDB0-33162409AA58}"/>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38849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Match02">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A50BC86-9EFE-4BD4-8B10-F8D7C256051E}"/>
              </a:ext>
            </a:extLst>
          </p:cNvPr>
          <p:cNvSpPr txBox="1"/>
          <p:nvPr userDrawn="1"/>
        </p:nvSpPr>
        <p:spPr>
          <a:xfrm>
            <a:off x="0" y="70304"/>
            <a:ext cx="12192000" cy="830997"/>
          </a:xfrm>
          <a:prstGeom prst="rect">
            <a:avLst/>
          </a:prstGeom>
          <a:noFill/>
        </p:spPr>
        <p:txBody>
          <a:bodyPr wrap="square">
            <a:spAutoFit/>
          </a:bodyPr>
          <a:lstStyle/>
          <a:p>
            <a:pPr algn="ctr"/>
            <a:r>
              <a:rPr lang="en-US" sz="4800" kern="1200" dirty="0">
                <a:solidFill>
                  <a:schemeClr val="bg2">
                    <a:lumMod val="75000"/>
                  </a:schemeClr>
                </a:solidFill>
                <a:latin typeface="Avenir LT Std 55 Roman"/>
                <a:ea typeface="+mn-ea"/>
                <a:cs typeface="Arial" pitchFamily="34" charset="0"/>
              </a:rPr>
              <a:t>SecureID Assignment Process</a:t>
            </a:r>
          </a:p>
        </p:txBody>
      </p:sp>
      <p:pic>
        <p:nvPicPr>
          <p:cNvPr id="10" name="Picture 9">
            <a:extLst>
              <a:ext uri="{FF2B5EF4-FFF2-40B4-BE49-F238E27FC236}">
                <a16:creationId xmlns:a16="http://schemas.microsoft.com/office/drawing/2014/main" id="{106C158C-5319-4916-9AEC-B64C5A7C3513}"/>
              </a:ext>
            </a:extLst>
          </p:cNvPr>
          <p:cNvPicPr>
            <a:picLocks noChangeAspect="1"/>
          </p:cNvPicPr>
          <p:nvPr userDrawn="1"/>
        </p:nvPicPr>
        <p:blipFill>
          <a:blip r:embed="rId2"/>
          <a:stretch>
            <a:fillRect/>
          </a:stretch>
        </p:blipFill>
        <p:spPr>
          <a:xfrm>
            <a:off x="1325793" y="3544461"/>
            <a:ext cx="9540414" cy="1158168"/>
          </a:xfrm>
          <a:prstGeom prst="rect">
            <a:avLst/>
          </a:prstGeom>
        </p:spPr>
      </p:pic>
      <p:sp>
        <p:nvSpPr>
          <p:cNvPr id="11" name="TextBox 10">
            <a:extLst>
              <a:ext uri="{FF2B5EF4-FFF2-40B4-BE49-F238E27FC236}">
                <a16:creationId xmlns:a16="http://schemas.microsoft.com/office/drawing/2014/main" id="{952AC9A1-80CE-4520-B338-E733A2F7DA8D}"/>
              </a:ext>
            </a:extLst>
          </p:cNvPr>
          <p:cNvSpPr txBox="1"/>
          <p:nvPr userDrawn="1"/>
        </p:nvSpPr>
        <p:spPr>
          <a:xfrm>
            <a:off x="7602582" y="2033605"/>
            <a:ext cx="1672045" cy="1015663"/>
          </a:xfrm>
          <a:prstGeom prst="rect">
            <a:avLst/>
          </a:prstGeom>
          <a:noFill/>
        </p:spPr>
        <p:txBody>
          <a:bodyPr wrap="square" rtlCol="0">
            <a:spAutoFit/>
          </a:bodyPr>
          <a:lstStyle/>
          <a:p>
            <a:r>
              <a:rPr lang="en-US" sz="2000" b="1" dirty="0">
                <a:solidFill>
                  <a:schemeClr val="accent3"/>
                </a:solidFill>
              </a:rPr>
              <a:t>4</a:t>
            </a:r>
          </a:p>
          <a:p>
            <a:r>
              <a:rPr lang="en-US" sz="2000" b="1" cap="all" baseline="0" dirty="0">
                <a:solidFill>
                  <a:schemeClr val="accent3"/>
                </a:solidFill>
              </a:rPr>
              <a:t>Matching Engine</a:t>
            </a:r>
          </a:p>
        </p:txBody>
      </p:sp>
      <p:sp>
        <p:nvSpPr>
          <p:cNvPr id="12" name="TextBox 11">
            <a:extLst>
              <a:ext uri="{FF2B5EF4-FFF2-40B4-BE49-F238E27FC236}">
                <a16:creationId xmlns:a16="http://schemas.microsoft.com/office/drawing/2014/main" id="{075C911E-607E-4C62-A9B4-BF392BD6175D}"/>
              </a:ext>
            </a:extLst>
          </p:cNvPr>
          <p:cNvSpPr txBox="1"/>
          <p:nvPr userDrawn="1"/>
        </p:nvSpPr>
        <p:spPr>
          <a:xfrm>
            <a:off x="9784080" y="2022429"/>
            <a:ext cx="1959429" cy="1292662"/>
          </a:xfrm>
          <a:prstGeom prst="rect">
            <a:avLst/>
          </a:prstGeom>
          <a:noFill/>
        </p:spPr>
        <p:txBody>
          <a:bodyPr wrap="square" rtlCol="0">
            <a:spAutoFit/>
          </a:bodyPr>
          <a:lstStyle/>
          <a:p>
            <a:r>
              <a:rPr lang="en-US" sz="2000" b="1" cap="all" baseline="0" dirty="0">
                <a:solidFill>
                  <a:schemeClr val="accent1">
                    <a:lumMod val="40000"/>
                    <a:lumOff val="60000"/>
                  </a:schemeClr>
                </a:solidFill>
              </a:rPr>
              <a:t>5</a:t>
            </a:r>
          </a:p>
          <a:p>
            <a:r>
              <a:rPr lang="en-US" sz="2000" b="1" cap="all" baseline="0" dirty="0">
                <a:solidFill>
                  <a:schemeClr val="accent1">
                    <a:lumMod val="40000"/>
                    <a:lumOff val="60000"/>
                  </a:schemeClr>
                </a:solidFill>
              </a:rPr>
              <a:t>Download </a:t>
            </a:r>
          </a:p>
          <a:p>
            <a:r>
              <a:rPr lang="en-US" sz="2000" b="1" cap="all" baseline="0" dirty="0">
                <a:solidFill>
                  <a:schemeClr val="accent1">
                    <a:lumMod val="40000"/>
                    <a:lumOff val="60000"/>
                  </a:schemeClr>
                </a:solidFill>
              </a:rPr>
              <a:t>Data</a:t>
            </a:r>
          </a:p>
          <a:p>
            <a:endParaRPr lang="en-US" b="1" dirty="0"/>
          </a:p>
        </p:txBody>
      </p:sp>
      <p:sp>
        <p:nvSpPr>
          <p:cNvPr id="13" name="TextBox 12">
            <a:extLst>
              <a:ext uri="{FF2B5EF4-FFF2-40B4-BE49-F238E27FC236}">
                <a16:creationId xmlns:a16="http://schemas.microsoft.com/office/drawing/2014/main" id="{F3183B3E-6632-428A-9D98-65FD40FFE230}"/>
              </a:ext>
            </a:extLst>
          </p:cNvPr>
          <p:cNvSpPr txBox="1"/>
          <p:nvPr userDrawn="1"/>
        </p:nvSpPr>
        <p:spPr>
          <a:xfrm>
            <a:off x="1162505" y="2033605"/>
            <a:ext cx="1591581" cy="1015663"/>
          </a:xfrm>
          <a:prstGeom prst="rect">
            <a:avLst/>
          </a:prstGeom>
          <a:noFill/>
        </p:spPr>
        <p:txBody>
          <a:bodyPr wrap="square" rtlCol="0">
            <a:spAutoFit/>
          </a:bodyPr>
          <a:lstStyle/>
          <a:p>
            <a:r>
              <a:rPr lang="en-US" sz="2000" b="1" cap="all" baseline="0" dirty="0">
                <a:solidFill>
                  <a:schemeClr val="accent6"/>
                </a:solidFill>
              </a:rPr>
              <a:t>1</a:t>
            </a:r>
          </a:p>
          <a:p>
            <a:r>
              <a:rPr lang="en-US" sz="2000" b="1" cap="all" baseline="0" dirty="0">
                <a:solidFill>
                  <a:schemeClr val="accent6"/>
                </a:solidFill>
              </a:rPr>
              <a:t>File</a:t>
            </a:r>
          </a:p>
          <a:p>
            <a:r>
              <a:rPr lang="en-US" sz="2000" b="1" cap="all" baseline="0" dirty="0">
                <a:solidFill>
                  <a:schemeClr val="accent6"/>
                </a:solidFill>
              </a:rPr>
              <a:t>Submission</a:t>
            </a:r>
          </a:p>
        </p:txBody>
      </p:sp>
      <p:sp>
        <p:nvSpPr>
          <p:cNvPr id="14" name="TextBox 13">
            <a:extLst>
              <a:ext uri="{FF2B5EF4-FFF2-40B4-BE49-F238E27FC236}">
                <a16:creationId xmlns:a16="http://schemas.microsoft.com/office/drawing/2014/main" id="{83F00A17-148E-4B5B-B3D7-FE6CCCC55212}"/>
              </a:ext>
            </a:extLst>
          </p:cNvPr>
          <p:cNvSpPr txBox="1"/>
          <p:nvPr userDrawn="1"/>
        </p:nvSpPr>
        <p:spPr>
          <a:xfrm>
            <a:off x="3353843" y="2022429"/>
            <a:ext cx="1672044" cy="1015663"/>
          </a:xfrm>
          <a:prstGeom prst="rect">
            <a:avLst/>
          </a:prstGeom>
          <a:noFill/>
        </p:spPr>
        <p:txBody>
          <a:bodyPr wrap="square" rtlCol="0">
            <a:spAutoFit/>
          </a:bodyPr>
          <a:lstStyle/>
          <a:p>
            <a:r>
              <a:rPr lang="en-US" sz="2000" b="1" kern="1200" cap="all" baseline="0" dirty="0">
                <a:solidFill>
                  <a:srgbClr val="01ABBB"/>
                </a:solidFill>
                <a:latin typeface="+mn-lt"/>
                <a:ea typeface="+mn-ea"/>
                <a:cs typeface="+mn-cs"/>
              </a:rPr>
              <a:t>2</a:t>
            </a:r>
          </a:p>
          <a:p>
            <a:r>
              <a:rPr lang="en-US" sz="2000" b="1" kern="1200" cap="all" baseline="0" dirty="0">
                <a:solidFill>
                  <a:srgbClr val="01ABBB"/>
                </a:solidFill>
                <a:latin typeface="+mn-lt"/>
                <a:ea typeface="+mn-ea"/>
                <a:cs typeface="+mn-cs"/>
              </a:rPr>
              <a:t>File</a:t>
            </a:r>
          </a:p>
          <a:p>
            <a:r>
              <a:rPr lang="en-US" sz="2000" b="1" kern="1200" cap="all" baseline="0" dirty="0">
                <a:solidFill>
                  <a:srgbClr val="01ABBB"/>
                </a:solidFill>
                <a:latin typeface="+mn-lt"/>
                <a:ea typeface="+mn-ea"/>
                <a:cs typeface="+mn-cs"/>
              </a:rPr>
              <a:t>Validations</a:t>
            </a:r>
          </a:p>
        </p:txBody>
      </p:sp>
      <p:sp>
        <p:nvSpPr>
          <p:cNvPr id="15" name="TextBox 14">
            <a:extLst>
              <a:ext uri="{FF2B5EF4-FFF2-40B4-BE49-F238E27FC236}">
                <a16:creationId xmlns:a16="http://schemas.microsoft.com/office/drawing/2014/main" id="{8027B1BD-3AF7-4329-BF1D-B03125054306}"/>
              </a:ext>
            </a:extLst>
          </p:cNvPr>
          <p:cNvSpPr txBox="1"/>
          <p:nvPr userDrawn="1"/>
        </p:nvSpPr>
        <p:spPr>
          <a:xfrm>
            <a:off x="5535340" y="2033605"/>
            <a:ext cx="1672044" cy="1015663"/>
          </a:xfrm>
          <a:prstGeom prst="rect">
            <a:avLst/>
          </a:prstGeom>
          <a:noFill/>
        </p:spPr>
        <p:txBody>
          <a:bodyPr wrap="square" rtlCol="0">
            <a:spAutoFit/>
          </a:bodyPr>
          <a:lstStyle/>
          <a:p>
            <a:r>
              <a:rPr lang="en-US" sz="2000" b="1" cap="all" baseline="0" dirty="0">
                <a:solidFill>
                  <a:schemeClr val="accent5"/>
                </a:solidFill>
              </a:rPr>
              <a:t>3</a:t>
            </a:r>
          </a:p>
          <a:p>
            <a:r>
              <a:rPr lang="en-US" sz="2000" b="1" cap="all" baseline="0" dirty="0">
                <a:solidFill>
                  <a:schemeClr val="accent5"/>
                </a:solidFill>
              </a:rPr>
              <a:t>Data</a:t>
            </a:r>
          </a:p>
          <a:p>
            <a:r>
              <a:rPr lang="en-US" sz="2000" b="1" cap="all" baseline="0" dirty="0">
                <a:solidFill>
                  <a:schemeClr val="accent5"/>
                </a:solidFill>
              </a:rPr>
              <a:t>Validations</a:t>
            </a:r>
          </a:p>
        </p:txBody>
      </p:sp>
      <p:sp>
        <p:nvSpPr>
          <p:cNvPr id="4" name="TextBox 3">
            <a:extLst>
              <a:ext uri="{FF2B5EF4-FFF2-40B4-BE49-F238E27FC236}">
                <a16:creationId xmlns:a16="http://schemas.microsoft.com/office/drawing/2014/main" id="{EB71E9BF-896C-4399-BBAD-9B6D0FE6D428}"/>
              </a:ext>
            </a:extLst>
          </p:cNvPr>
          <p:cNvSpPr txBox="1"/>
          <p:nvPr userDrawn="1"/>
        </p:nvSpPr>
        <p:spPr>
          <a:xfrm>
            <a:off x="1399814" y="5070498"/>
            <a:ext cx="1200735" cy="584775"/>
          </a:xfrm>
          <a:prstGeom prst="rect">
            <a:avLst/>
          </a:prstGeom>
          <a:noFill/>
        </p:spPr>
        <p:txBody>
          <a:bodyPr wrap="square" rtlCol="0">
            <a:spAutoFit/>
          </a:bodyPr>
          <a:lstStyle/>
          <a:p>
            <a:r>
              <a:rPr lang="en-US" sz="1600" dirty="0"/>
              <a:t>Spec_Assign 3.0</a:t>
            </a:r>
          </a:p>
        </p:txBody>
      </p:sp>
      <p:sp>
        <p:nvSpPr>
          <p:cNvPr id="5" name="TextBox 4">
            <a:extLst>
              <a:ext uri="{FF2B5EF4-FFF2-40B4-BE49-F238E27FC236}">
                <a16:creationId xmlns:a16="http://schemas.microsoft.com/office/drawing/2014/main" id="{CD1E73D4-239A-4539-83BD-2F01443B4D46}"/>
              </a:ext>
            </a:extLst>
          </p:cNvPr>
          <p:cNvSpPr txBox="1"/>
          <p:nvPr userDrawn="1"/>
        </p:nvSpPr>
        <p:spPr>
          <a:xfrm>
            <a:off x="3397386" y="5070498"/>
            <a:ext cx="1332412" cy="584775"/>
          </a:xfrm>
          <a:prstGeom prst="rect">
            <a:avLst/>
          </a:prstGeom>
          <a:noFill/>
        </p:spPr>
        <p:txBody>
          <a:bodyPr wrap="square" rtlCol="0">
            <a:spAutoFit/>
          </a:bodyPr>
          <a:lstStyle/>
          <a:p>
            <a:r>
              <a:rPr lang="en-US" sz="1600" dirty="0"/>
              <a:t>Checks file structure</a:t>
            </a:r>
          </a:p>
        </p:txBody>
      </p:sp>
      <p:sp>
        <p:nvSpPr>
          <p:cNvPr id="6" name="TextBox 5">
            <a:extLst>
              <a:ext uri="{FF2B5EF4-FFF2-40B4-BE49-F238E27FC236}">
                <a16:creationId xmlns:a16="http://schemas.microsoft.com/office/drawing/2014/main" id="{C7D7D8BD-7365-4020-9C26-CF0FB1CE94CB}"/>
              </a:ext>
            </a:extLst>
          </p:cNvPr>
          <p:cNvSpPr txBox="1"/>
          <p:nvPr userDrawn="1"/>
        </p:nvSpPr>
        <p:spPr>
          <a:xfrm>
            <a:off x="5610409" y="5070498"/>
            <a:ext cx="1476103" cy="584775"/>
          </a:xfrm>
          <a:prstGeom prst="rect">
            <a:avLst/>
          </a:prstGeom>
          <a:noFill/>
        </p:spPr>
        <p:txBody>
          <a:bodyPr wrap="square" rtlCol="0">
            <a:spAutoFit/>
          </a:bodyPr>
          <a:lstStyle/>
          <a:p>
            <a:r>
              <a:rPr lang="en-US" sz="1600" dirty="0"/>
              <a:t>Checks data </a:t>
            </a:r>
          </a:p>
          <a:p>
            <a:r>
              <a:rPr lang="en-US" sz="1600" dirty="0"/>
              <a:t>structure</a:t>
            </a:r>
          </a:p>
        </p:txBody>
      </p:sp>
      <p:sp>
        <p:nvSpPr>
          <p:cNvPr id="7" name="TextBox 6">
            <a:extLst>
              <a:ext uri="{FF2B5EF4-FFF2-40B4-BE49-F238E27FC236}">
                <a16:creationId xmlns:a16="http://schemas.microsoft.com/office/drawing/2014/main" id="{D73CFF2F-03E0-4863-AF84-A4FE3463973B}"/>
              </a:ext>
            </a:extLst>
          </p:cNvPr>
          <p:cNvSpPr txBox="1"/>
          <p:nvPr userDrawn="1"/>
        </p:nvSpPr>
        <p:spPr>
          <a:xfrm>
            <a:off x="7602582" y="5070498"/>
            <a:ext cx="1476101" cy="1077218"/>
          </a:xfrm>
          <a:prstGeom prst="rect">
            <a:avLst/>
          </a:prstGeom>
          <a:noFill/>
        </p:spPr>
        <p:txBody>
          <a:bodyPr wrap="square" rtlCol="0">
            <a:spAutoFit/>
          </a:bodyPr>
          <a:lstStyle/>
          <a:p>
            <a:r>
              <a:rPr lang="en-US" sz="1600" dirty="0"/>
              <a:t>Returns matches, no matches and near matches</a:t>
            </a:r>
          </a:p>
        </p:txBody>
      </p:sp>
      <p:sp>
        <p:nvSpPr>
          <p:cNvPr id="8" name="TextBox 7">
            <a:extLst>
              <a:ext uri="{FF2B5EF4-FFF2-40B4-BE49-F238E27FC236}">
                <a16:creationId xmlns:a16="http://schemas.microsoft.com/office/drawing/2014/main" id="{F6F6456F-3BCE-4EA6-938F-9277281C9B6D}"/>
              </a:ext>
            </a:extLst>
          </p:cNvPr>
          <p:cNvSpPr txBox="1"/>
          <p:nvPr userDrawn="1"/>
        </p:nvSpPr>
        <p:spPr>
          <a:xfrm>
            <a:off x="9875520" y="5070498"/>
            <a:ext cx="1162594" cy="830997"/>
          </a:xfrm>
          <a:prstGeom prst="rect">
            <a:avLst/>
          </a:prstGeom>
          <a:noFill/>
        </p:spPr>
        <p:txBody>
          <a:bodyPr wrap="square" rtlCol="0">
            <a:spAutoFit/>
          </a:bodyPr>
          <a:lstStyle/>
          <a:p>
            <a:r>
              <a:rPr lang="en-US" sz="1600" dirty="0"/>
              <a:t>User downloads data</a:t>
            </a:r>
          </a:p>
        </p:txBody>
      </p:sp>
      <p:sp>
        <p:nvSpPr>
          <p:cNvPr id="2" name="Footer Placeholder 1">
            <a:extLst>
              <a:ext uri="{FF2B5EF4-FFF2-40B4-BE49-F238E27FC236}">
                <a16:creationId xmlns:a16="http://schemas.microsoft.com/office/drawing/2014/main" id="{C52A9B27-D78E-49F8-A7A4-45888AC769E9}"/>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5529F80F-0F29-48BE-BDB0-33162409AA58}"/>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939388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3_Match0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CBB3-B752-4F62-ADE9-3E6F8BCAAD9F}"/>
              </a:ext>
            </a:extLst>
          </p:cNvPr>
          <p:cNvSpPr>
            <a:spLocks noGrp="1"/>
          </p:cNvSpPr>
          <p:nvPr>
            <p:ph type="title"/>
          </p:nvPr>
        </p:nvSpPr>
        <p:spPr>
          <a:xfrm>
            <a:off x="0" y="-637145"/>
            <a:ext cx="12192000" cy="484745"/>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cxnSp>
        <p:nvCxnSpPr>
          <p:cNvPr id="17" name="Straight Connector 16">
            <a:extLst>
              <a:ext uri="{FF2B5EF4-FFF2-40B4-BE49-F238E27FC236}">
                <a16:creationId xmlns:a16="http://schemas.microsoft.com/office/drawing/2014/main" id="{B38E0E9F-481D-4FAA-99DA-65154F78B8A7}"/>
              </a:ext>
            </a:extLst>
          </p:cNvPr>
          <p:cNvCxnSpPr/>
          <p:nvPr userDrawn="1"/>
        </p:nvCxnSpPr>
        <p:spPr>
          <a:xfrm>
            <a:off x="8027452" y="2082873"/>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73833A-E790-4DD2-8504-E43702ECF412}"/>
              </a:ext>
            </a:extLst>
          </p:cNvPr>
          <p:cNvCxnSpPr/>
          <p:nvPr userDrawn="1"/>
        </p:nvCxnSpPr>
        <p:spPr>
          <a:xfrm>
            <a:off x="4096454" y="2148840"/>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53F84AB-62FE-4DAD-86ED-13141B5AD3D5}"/>
              </a:ext>
            </a:extLst>
          </p:cNvPr>
          <p:cNvSpPr txBox="1"/>
          <p:nvPr userDrawn="1"/>
        </p:nvSpPr>
        <p:spPr>
          <a:xfrm>
            <a:off x="2994589" y="209082"/>
            <a:ext cx="6202823" cy="707886"/>
          </a:xfrm>
          <a:prstGeom prst="rect">
            <a:avLst/>
          </a:prstGeom>
          <a:noFill/>
        </p:spPr>
        <p:txBody>
          <a:bodyPr wrap="square" rtlCol="0">
            <a:spAutoFit/>
          </a:bodyPr>
          <a:lstStyle/>
          <a:p>
            <a:pPr algn="ctr"/>
            <a:r>
              <a:rPr lang="en-US" sz="4000" b="1" dirty="0">
                <a:solidFill>
                  <a:schemeClr val="bg2">
                    <a:lumMod val="75000"/>
                  </a:schemeClr>
                </a:solidFill>
                <a:latin typeface="Avenir LT Std 65 Medium" panose="020B0603020203020204"/>
              </a:rPr>
              <a:t>Match Process Example</a:t>
            </a:r>
          </a:p>
        </p:txBody>
      </p:sp>
      <p:sp>
        <p:nvSpPr>
          <p:cNvPr id="4" name="TextBox 3">
            <a:extLst>
              <a:ext uri="{FF2B5EF4-FFF2-40B4-BE49-F238E27FC236}">
                <a16:creationId xmlns:a16="http://schemas.microsoft.com/office/drawing/2014/main" id="{FA57EC5A-355D-4540-A085-85CFD4261F80}"/>
              </a:ext>
            </a:extLst>
          </p:cNvPr>
          <p:cNvSpPr txBox="1"/>
          <p:nvPr userDrawn="1"/>
        </p:nvSpPr>
        <p:spPr>
          <a:xfrm>
            <a:off x="4571721" y="2148839"/>
            <a:ext cx="2743200"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Search Candidates</a:t>
            </a:r>
          </a:p>
        </p:txBody>
      </p:sp>
      <p:sp>
        <p:nvSpPr>
          <p:cNvPr id="6" name="TextBox 5">
            <a:extLst>
              <a:ext uri="{FF2B5EF4-FFF2-40B4-BE49-F238E27FC236}">
                <a16:creationId xmlns:a16="http://schemas.microsoft.com/office/drawing/2014/main" id="{B6A74F97-7FDB-4776-A240-67CAE24148CD}"/>
              </a:ext>
            </a:extLst>
          </p:cNvPr>
          <p:cNvSpPr txBox="1"/>
          <p:nvPr userDrawn="1"/>
        </p:nvSpPr>
        <p:spPr>
          <a:xfrm>
            <a:off x="861023" y="2148837"/>
            <a:ext cx="2743200"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Submission Record</a:t>
            </a:r>
          </a:p>
        </p:txBody>
      </p:sp>
      <p:sp>
        <p:nvSpPr>
          <p:cNvPr id="7" name="TextBox 6">
            <a:extLst>
              <a:ext uri="{FF2B5EF4-FFF2-40B4-BE49-F238E27FC236}">
                <a16:creationId xmlns:a16="http://schemas.microsoft.com/office/drawing/2014/main" id="{90E2128C-62F8-4512-9D78-425EF5241FC9}"/>
              </a:ext>
            </a:extLst>
          </p:cNvPr>
          <p:cNvSpPr txBox="1"/>
          <p:nvPr userDrawn="1"/>
        </p:nvSpPr>
        <p:spPr>
          <a:xfrm>
            <a:off x="8430551" y="2148838"/>
            <a:ext cx="2557173"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Match Score</a:t>
            </a:r>
          </a:p>
        </p:txBody>
      </p:sp>
      <p:sp>
        <p:nvSpPr>
          <p:cNvPr id="5" name="TextBox 4">
            <a:extLst>
              <a:ext uri="{FF2B5EF4-FFF2-40B4-BE49-F238E27FC236}">
                <a16:creationId xmlns:a16="http://schemas.microsoft.com/office/drawing/2014/main" id="{FEBC1EA0-FEBE-43B5-9A49-4030361C922A}"/>
              </a:ext>
            </a:extLst>
          </p:cNvPr>
          <p:cNvSpPr txBox="1"/>
          <p:nvPr userDrawn="1"/>
        </p:nvSpPr>
        <p:spPr>
          <a:xfrm>
            <a:off x="1123406" y="2848876"/>
            <a:ext cx="1988585" cy="646331"/>
          </a:xfrm>
          <a:prstGeom prst="rect">
            <a:avLst/>
          </a:prstGeom>
          <a:noFill/>
        </p:spPr>
        <p:txBody>
          <a:bodyPr wrap="square" rtlCol="0">
            <a:spAutoFit/>
          </a:bodyPr>
          <a:lstStyle/>
          <a:p>
            <a:pPr algn="l"/>
            <a:r>
              <a:rPr lang="en-US" b="1" dirty="0"/>
              <a:t>Jose R. Martinez</a:t>
            </a:r>
          </a:p>
          <a:p>
            <a:pPr algn="l"/>
            <a:r>
              <a:rPr lang="en-US" dirty="0"/>
              <a:t>Male 04/01/2010</a:t>
            </a:r>
          </a:p>
        </p:txBody>
      </p:sp>
      <p:sp>
        <p:nvSpPr>
          <p:cNvPr id="19" name="TextBox 18">
            <a:extLst>
              <a:ext uri="{FF2B5EF4-FFF2-40B4-BE49-F238E27FC236}">
                <a16:creationId xmlns:a16="http://schemas.microsoft.com/office/drawing/2014/main" id="{3481D0BB-A2A7-4F41-ABA2-17783D8D7F18}"/>
              </a:ext>
            </a:extLst>
          </p:cNvPr>
          <p:cNvSpPr txBox="1"/>
          <p:nvPr userDrawn="1"/>
        </p:nvSpPr>
        <p:spPr>
          <a:xfrm>
            <a:off x="5214720" y="2830324"/>
            <a:ext cx="2409634" cy="646331"/>
          </a:xfrm>
          <a:prstGeom prst="rect">
            <a:avLst/>
          </a:prstGeom>
          <a:noFill/>
        </p:spPr>
        <p:txBody>
          <a:bodyPr wrap="square" rtlCol="0">
            <a:spAutoFit/>
          </a:bodyPr>
          <a:lstStyle/>
          <a:p>
            <a:pPr algn="l"/>
            <a:r>
              <a:rPr lang="en-US" b="1" dirty="0"/>
              <a:t>Joe H. Martinez</a:t>
            </a:r>
          </a:p>
          <a:p>
            <a:pPr algn="l"/>
            <a:r>
              <a:rPr lang="en-US" dirty="0"/>
              <a:t>Male 03/29/2009</a:t>
            </a:r>
          </a:p>
        </p:txBody>
      </p:sp>
      <p:sp>
        <p:nvSpPr>
          <p:cNvPr id="20" name="TextBox 19">
            <a:extLst>
              <a:ext uri="{FF2B5EF4-FFF2-40B4-BE49-F238E27FC236}">
                <a16:creationId xmlns:a16="http://schemas.microsoft.com/office/drawing/2014/main" id="{E3D67938-2BBB-43AC-B309-EBD53E78E58E}"/>
              </a:ext>
            </a:extLst>
          </p:cNvPr>
          <p:cNvSpPr txBox="1"/>
          <p:nvPr userDrawn="1"/>
        </p:nvSpPr>
        <p:spPr>
          <a:xfrm>
            <a:off x="5214720" y="3489718"/>
            <a:ext cx="2409634" cy="646331"/>
          </a:xfrm>
          <a:prstGeom prst="rect">
            <a:avLst/>
          </a:prstGeom>
          <a:noFill/>
        </p:spPr>
        <p:txBody>
          <a:bodyPr wrap="square" rtlCol="0">
            <a:spAutoFit/>
          </a:bodyPr>
          <a:lstStyle/>
          <a:p>
            <a:pPr algn="l"/>
            <a:r>
              <a:rPr lang="en-US" b="1" dirty="0"/>
              <a:t>Martin Jose</a:t>
            </a:r>
          </a:p>
          <a:p>
            <a:pPr algn="l"/>
            <a:r>
              <a:rPr lang="en-US" dirty="0"/>
              <a:t>Male 05/16/2010</a:t>
            </a:r>
          </a:p>
        </p:txBody>
      </p:sp>
      <p:sp>
        <p:nvSpPr>
          <p:cNvPr id="21" name="TextBox 20">
            <a:extLst>
              <a:ext uri="{FF2B5EF4-FFF2-40B4-BE49-F238E27FC236}">
                <a16:creationId xmlns:a16="http://schemas.microsoft.com/office/drawing/2014/main" id="{5ADA6B0A-E2A1-4CB2-B907-DB747F7107F2}"/>
              </a:ext>
            </a:extLst>
          </p:cNvPr>
          <p:cNvSpPr txBox="1"/>
          <p:nvPr userDrawn="1"/>
        </p:nvSpPr>
        <p:spPr>
          <a:xfrm>
            <a:off x="5214720" y="4179552"/>
            <a:ext cx="2409634" cy="646331"/>
          </a:xfrm>
          <a:prstGeom prst="rect">
            <a:avLst/>
          </a:prstGeom>
          <a:noFill/>
        </p:spPr>
        <p:txBody>
          <a:bodyPr wrap="square" rtlCol="0">
            <a:spAutoFit/>
          </a:bodyPr>
          <a:lstStyle/>
          <a:p>
            <a:pPr algn="l"/>
            <a:r>
              <a:rPr lang="en-US" b="1" dirty="0">
                <a:solidFill>
                  <a:schemeClr val="accent3"/>
                </a:solidFill>
              </a:rPr>
              <a:t>Joseph R. Martinez</a:t>
            </a:r>
          </a:p>
          <a:p>
            <a:pPr algn="l"/>
            <a:r>
              <a:rPr lang="en-US" dirty="0">
                <a:solidFill>
                  <a:schemeClr val="accent3"/>
                </a:solidFill>
              </a:rPr>
              <a:t>Male 04/01/2010</a:t>
            </a:r>
          </a:p>
        </p:txBody>
      </p:sp>
      <p:sp>
        <p:nvSpPr>
          <p:cNvPr id="23" name="TextBox 22">
            <a:extLst>
              <a:ext uri="{FF2B5EF4-FFF2-40B4-BE49-F238E27FC236}">
                <a16:creationId xmlns:a16="http://schemas.microsoft.com/office/drawing/2014/main" id="{F23C4B78-07E4-44FF-B7C1-C8FEC4E41B70}"/>
              </a:ext>
            </a:extLst>
          </p:cNvPr>
          <p:cNvSpPr txBox="1"/>
          <p:nvPr userDrawn="1"/>
        </p:nvSpPr>
        <p:spPr>
          <a:xfrm>
            <a:off x="5214720" y="4882449"/>
            <a:ext cx="2409634" cy="646331"/>
          </a:xfrm>
          <a:prstGeom prst="rect">
            <a:avLst/>
          </a:prstGeom>
          <a:noFill/>
        </p:spPr>
        <p:txBody>
          <a:bodyPr wrap="square" rtlCol="0">
            <a:spAutoFit/>
          </a:bodyPr>
          <a:lstStyle/>
          <a:p>
            <a:pPr algn="l"/>
            <a:r>
              <a:rPr lang="en-US" b="1" dirty="0"/>
              <a:t>Josie Martin</a:t>
            </a:r>
          </a:p>
          <a:p>
            <a:pPr algn="l"/>
            <a:r>
              <a:rPr lang="en-US" dirty="0"/>
              <a:t>Female 06/23/2008</a:t>
            </a:r>
          </a:p>
        </p:txBody>
      </p:sp>
      <p:sp>
        <p:nvSpPr>
          <p:cNvPr id="10" name="TextBox 9">
            <a:extLst>
              <a:ext uri="{FF2B5EF4-FFF2-40B4-BE49-F238E27FC236}">
                <a16:creationId xmlns:a16="http://schemas.microsoft.com/office/drawing/2014/main" id="{3CF6F97E-7008-42D2-A35D-36C12A5CD4A5}"/>
              </a:ext>
            </a:extLst>
          </p:cNvPr>
          <p:cNvSpPr txBox="1"/>
          <p:nvPr userDrawn="1"/>
        </p:nvSpPr>
        <p:spPr>
          <a:xfrm>
            <a:off x="9197412" y="2830324"/>
            <a:ext cx="927463" cy="369332"/>
          </a:xfrm>
          <a:prstGeom prst="rect">
            <a:avLst/>
          </a:prstGeom>
          <a:noFill/>
        </p:spPr>
        <p:txBody>
          <a:bodyPr wrap="square" rtlCol="0">
            <a:spAutoFit/>
          </a:bodyPr>
          <a:lstStyle/>
          <a:p>
            <a:pPr algn="ctr"/>
            <a:r>
              <a:rPr lang="en-US" dirty="0"/>
              <a:t>88</a:t>
            </a:r>
          </a:p>
        </p:txBody>
      </p:sp>
      <p:sp>
        <p:nvSpPr>
          <p:cNvPr id="24" name="TextBox 23">
            <a:extLst>
              <a:ext uri="{FF2B5EF4-FFF2-40B4-BE49-F238E27FC236}">
                <a16:creationId xmlns:a16="http://schemas.microsoft.com/office/drawing/2014/main" id="{D4AA6159-FFD0-4F5F-A509-6281D2BD7E11}"/>
              </a:ext>
            </a:extLst>
          </p:cNvPr>
          <p:cNvSpPr txBox="1"/>
          <p:nvPr userDrawn="1"/>
        </p:nvSpPr>
        <p:spPr>
          <a:xfrm>
            <a:off x="9197409" y="3533504"/>
            <a:ext cx="927463" cy="369332"/>
          </a:xfrm>
          <a:prstGeom prst="rect">
            <a:avLst/>
          </a:prstGeom>
          <a:noFill/>
        </p:spPr>
        <p:txBody>
          <a:bodyPr wrap="square" rtlCol="0">
            <a:spAutoFit/>
          </a:bodyPr>
          <a:lstStyle/>
          <a:p>
            <a:pPr algn="ctr"/>
            <a:r>
              <a:rPr lang="en-US" dirty="0"/>
              <a:t>85</a:t>
            </a:r>
          </a:p>
        </p:txBody>
      </p:sp>
      <p:sp>
        <p:nvSpPr>
          <p:cNvPr id="25" name="TextBox 24">
            <a:extLst>
              <a:ext uri="{FF2B5EF4-FFF2-40B4-BE49-F238E27FC236}">
                <a16:creationId xmlns:a16="http://schemas.microsoft.com/office/drawing/2014/main" id="{3CDB0EE0-53C2-4ADC-BFE4-4913F7FB812D}"/>
              </a:ext>
            </a:extLst>
          </p:cNvPr>
          <p:cNvSpPr txBox="1"/>
          <p:nvPr userDrawn="1"/>
        </p:nvSpPr>
        <p:spPr>
          <a:xfrm>
            <a:off x="9197410" y="4257930"/>
            <a:ext cx="927463" cy="369332"/>
          </a:xfrm>
          <a:prstGeom prst="rect">
            <a:avLst/>
          </a:prstGeom>
          <a:noFill/>
        </p:spPr>
        <p:txBody>
          <a:bodyPr wrap="square" rtlCol="0">
            <a:spAutoFit/>
          </a:bodyPr>
          <a:lstStyle/>
          <a:p>
            <a:pPr algn="ctr"/>
            <a:r>
              <a:rPr lang="en-US" b="1" dirty="0">
                <a:solidFill>
                  <a:schemeClr val="accent3"/>
                </a:solidFill>
              </a:rPr>
              <a:t>98</a:t>
            </a:r>
          </a:p>
        </p:txBody>
      </p:sp>
      <p:sp>
        <p:nvSpPr>
          <p:cNvPr id="26" name="TextBox 25">
            <a:extLst>
              <a:ext uri="{FF2B5EF4-FFF2-40B4-BE49-F238E27FC236}">
                <a16:creationId xmlns:a16="http://schemas.microsoft.com/office/drawing/2014/main" id="{A3558CBC-3E98-40ED-A197-E285E4C6036A}"/>
              </a:ext>
            </a:extLst>
          </p:cNvPr>
          <p:cNvSpPr txBox="1"/>
          <p:nvPr userDrawn="1"/>
        </p:nvSpPr>
        <p:spPr>
          <a:xfrm>
            <a:off x="9197411" y="4953849"/>
            <a:ext cx="927463" cy="369332"/>
          </a:xfrm>
          <a:prstGeom prst="rect">
            <a:avLst/>
          </a:prstGeom>
          <a:noFill/>
        </p:spPr>
        <p:txBody>
          <a:bodyPr wrap="square" rtlCol="0">
            <a:spAutoFit/>
          </a:bodyPr>
          <a:lstStyle/>
          <a:p>
            <a:pPr algn="ctr"/>
            <a:r>
              <a:rPr lang="en-US" dirty="0"/>
              <a:t>79</a:t>
            </a:r>
          </a:p>
        </p:txBody>
      </p:sp>
      <p:sp>
        <p:nvSpPr>
          <p:cNvPr id="8" name="Footer Placeholder 7">
            <a:extLst>
              <a:ext uri="{FF2B5EF4-FFF2-40B4-BE49-F238E27FC236}">
                <a16:creationId xmlns:a16="http://schemas.microsoft.com/office/drawing/2014/main" id="{E7335352-BF1B-4D9B-96D6-74B23ABD3C53}"/>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11" name="Slide Number Placeholder 10">
            <a:extLst>
              <a:ext uri="{FF2B5EF4-FFF2-40B4-BE49-F238E27FC236}">
                <a16:creationId xmlns:a16="http://schemas.microsoft.com/office/drawing/2014/main" id="{043AAAAD-AF15-4DE2-8215-BDD35D6CDC49}"/>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410602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3_Match04">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670EAF3-1131-463C-9D12-A0C5DC69EC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85"/>
          <a:stretch/>
        </p:blipFill>
        <p:spPr>
          <a:xfrm>
            <a:off x="0" y="0"/>
            <a:ext cx="12649200" cy="6901746"/>
          </a:xfrm>
          <a:prstGeom prst="rect">
            <a:avLst/>
          </a:prstGeom>
        </p:spPr>
      </p:pic>
      <p:pic>
        <p:nvPicPr>
          <p:cNvPr id="10" name="Picture 9" descr="A picture containing LEGO, toy, different, several&#10;&#10;Description automatically generated">
            <a:extLst>
              <a:ext uri="{FF2B5EF4-FFF2-40B4-BE49-F238E27FC236}">
                <a16:creationId xmlns:a16="http://schemas.microsoft.com/office/drawing/2014/main" id="{4EBB928C-F6C3-4093-B624-7D68E5433CCC}"/>
              </a:ext>
            </a:extLst>
          </p:cNvPr>
          <p:cNvPicPr>
            <a:picLocks noChangeAspect="1"/>
          </p:cNvPicPr>
          <p:nvPr userDrawn="1"/>
        </p:nvPicPr>
        <p:blipFill>
          <a:blip r:embed="rId3">
            <a:duotone>
              <a:schemeClr val="accent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449311" y="-1760988"/>
            <a:ext cx="13853652" cy="10390239"/>
          </a:xfrm>
          <a:prstGeom prst="rect">
            <a:avLst/>
          </a:prstGeom>
        </p:spPr>
      </p:pic>
      <p:sp>
        <p:nvSpPr>
          <p:cNvPr id="5" name="Rectangle 4">
            <a:extLst>
              <a:ext uri="{FF2B5EF4-FFF2-40B4-BE49-F238E27FC236}">
                <a16:creationId xmlns:a16="http://schemas.microsoft.com/office/drawing/2014/main" id="{839AD03E-C6E0-483A-A527-FD08BAA58772}"/>
              </a:ext>
            </a:extLst>
          </p:cNvPr>
          <p:cNvSpPr/>
          <p:nvPr userDrawn="1"/>
        </p:nvSpPr>
        <p:spPr>
          <a:xfrm>
            <a:off x="389793" y="690197"/>
            <a:ext cx="11412415" cy="5477607"/>
          </a:xfrm>
          <a:prstGeom prst="rect">
            <a:avLst/>
          </a:prstGeom>
          <a:solidFill>
            <a:schemeClr val="bg1"/>
          </a:solidFill>
          <a:ln w="19050">
            <a:solidFill>
              <a:schemeClr val="bg1">
                <a:lumMod val="95000"/>
              </a:schemeClr>
            </a:solidFill>
          </a:ln>
        </p:spPr>
        <p:txBody>
          <a:bodyPr wrap="square" rtlCol="0" anchor="ctr">
            <a:noAutofit/>
          </a:bodyPr>
          <a:lstStyle/>
          <a:p>
            <a:pPr algn="ctr"/>
            <a:endParaRPr lang="en-US" sz="41300" dirty="0">
              <a:solidFill>
                <a:schemeClr val="tx1">
                  <a:lumMod val="65000"/>
                  <a:lumOff val="35000"/>
                  <a:alpha val="50000"/>
                </a:schemeClr>
              </a:solidFill>
              <a:latin typeface="Avenir Next LT Pro" panose="020B0504020202020204" pitchFamily="34" charset="0"/>
              <a:cs typeface="Avenir Book"/>
            </a:endParaRPr>
          </a:p>
        </p:txBody>
      </p:sp>
      <p:pic>
        <p:nvPicPr>
          <p:cNvPr id="6" name="Graphic 5" descr="User with solid fill">
            <a:extLst>
              <a:ext uri="{FF2B5EF4-FFF2-40B4-BE49-F238E27FC236}">
                <a16:creationId xmlns:a16="http://schemas.microsoft.com/office/drawing/2014/main" id="{8B12644B-BA55-407A-9258-8C35D518ADB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16718" y="2514600"/>
            <a:ext cx="914400" cy="914400"/>
          </a:xfrm>
          <a:prstGeom prst="rect">
            <a:avLst/>
          </a:prstGeom>
        </p:spPr>
      </p:pic>
      <p:pic>
        <p:nvPicPr>
          <p:cNvPr id="7" name="Graphic 6" descr="User with solid fill">
            <a:extLst>
              <a:ext uri="{FF2B5EF4-FFF2-40B4-BE49-F238E27FC236}">
                <a16:creationId xmlns:a16="http://schemas.microsoft.com/office/drawing/2014/main" id="{BCEF4E2A-55B3-4A11-82F2-F100528521B0}"/>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716718" y="3450873"/>
            <a:ext cx="914400" cy="914400"/>
          </a:xfrm>
          <a:prstGeom prst="rect">
            <a:avLst/>
          </a:prstGeom>
        </p:spPr>
      </p:pic>
      <p:sp>
        <p:nvSpPr>
          <p:cNvPr id="2" name="TextBox 1">
            <a:extLst>
              <a:ext uri="{FF2B5EF4-FFF2-40B4-BE49-F238E27FC236}">
                <a16:creationId xmlns:a16="http://schemas.microsoft.com/office/drawing/2014/main" id="{0AA61C6B-D57D-438E-A0E3-8F6E1CCEEE07}"/>
              </a:ext>
            </a:extLst>
          </p:cNvPr>
          <p:cNvSpPr txBox="1"/>
          <p:nvPr userDrawn="1"/>
        </p:nvSpPr>
        <p:spPr>
          <a:xfrm>
            <a:off x="4569945" y="1014908"/>
            <a:ext cx="3052111" cy="757130"/>
          </a:xfrm>
          <a:prstGeom prst="rect">
            <a:avLst/>
          </a:prstGeom>
          <a:noFill/>
        </p:spPr>
        <p:txBody>
          <a:bodyPr wrap="square" rtlCol="0">
            <a:spAutoFit/>
          </a:bodyPr>
          <a:lstStyle/>
          <a:p>
            <a:pPr marL="0" lvl="0" indent="0" algn="ctr" defTabSz="914400" rtl="0" eaLnBrk="1" latinLnBrk="0" hangingPunct="1">
              <a:lnSpc>
                <a:spcPct val="90000"/>
              </a:lnSpc>
              <a:spcBef>
                <a:spcPts val="0"/>
              </a:spcBef>
              <a:buFont typeface="Arial" pitchFamily="34" charset="0"/>
              <a:buNone/>
            </a:pPr>
            <a:r>
              <a:rPr lang="en-US" sz="4800" kern="1200" dirty="0">
                <a:solidFill>
                  <a:schemeClr val="accent2"/>
                </a:solidFill>
                <a:latin typeface="Avenir LT Std 55 Roman"/>
                <a:ea typeface="+mn-ea"/>
                <a:cs typeface="Arial" pitchFamily="34" charset="0"/>
              </a:rPr>
              <a:t>No Match</a:t>
            </a:r>
          </a:p>
        </p:txBody>
      </p:sp>
      <p:sp>
        <p:nvSpPr>
          <p:cNvPr id="4" name="TextBox 3">
            <a:extLst>
              <a:ext uri="{FF2B5EF4-FFF2-40B4-BE49-F238E27FC236}">
                <a16:creationId xmlns:a16="http://schemas.microsoft.com/office/drawing/2014/main" id="{E71A8830-951A-4ABC-9490-4082F120F6CD}"/>
              </a:ext>
            </a:extLst>
          </p:cNvPr>
          <p:cNvSpPr txBox="1"/>
          <p:nvPr userDrawn="1"/>
        </p:nvSpPr>
        <p:spPr>
          <a:xfrm>
            <a:off x="2867858" y="2462235"/>
            <a:ext cx="2366683" cy="923330"/>
          </a:xfrm>
          <a:prstGeom prst="rect">
            <a:avLst/>
          </a:prstGeom>
          <a:noFill/>
        </p:spPr>
        <p:txBody>
          <a:bodyPr wrap="square" rtlCol="0">
            <a:spAutoFit/>
          </a:bodyPr>
          <a:lstStyle/>
          <a:p>
            <a:pPr algn="l"/>
            <a:r>
              <a:rPr lang="en-US" b="1" dirty="0">
                <a:solidFill>
                  <a:schemeClr val="accent2"/>
                </a:solidFill>
              </a:rPr>
              <a:t>Input Record: </a:t>
            </a:r>
          </a:p>
          <a:p>
            <a:pPr algn="l"/>
            <a:r>
              <a:rPr lang="en-US" b="1" dirty="0"/>
              <a:t>Jose R. Martinez</a:t>
            </a:r>
          </a:p>
          <a:p>
            <a:pPr algn="l"/>
            <a:r>
              <a:rPr lang="en-US" dirty="0"/>
              <a:t>Male 04/01/2010</a:t>
            </a:r>
          </a:p>
        </p:txBody>
      </p:sp>
      <p:sp>
        <p:nvSpPr>
          <p:cNvPr id="9" name="TextBox 8">
            <a:extLst>
              <a:ext uri="{FF2B5EF4-FFF2-40B4-BE49-F238E27FC236}">
                <a16:creationId xmlns:a16="http://schemas.microsoft.com/office/drawing/2014/main" id="{85D175B6-3C13-4921-BE6B-FEF3882497B9}"/>
              </a:ext>
            </a:extLst>
          </p:cNvPr>
          <p:cNvSpPr txBox="1"/>
          <p:nvPr userDrawn="1"/>
        </p:nvSpPr>
        <p:spPr>
          <a:xfrm>
            <a:off x="2867858" y="3533026"/>
            <a:ext cx="2366683" cy="923330"/>
          </a:xfrm>
          <a:prstGeom prst="rect">
            <a:avLst/>
          </a:prstGeom>
          <a:noFill/>
        </p:spPr>
        <p:txBody>
          <a:bodyPr wrap="square" rtlCol="0">
            <a:spAutoFit/>
          </a:bodyPr>
          <a:lstStyle/>
          <a:p>
            <a:pPr algn="l"/>
            <a:r>
              <a:rPr lang="en-US" b="1" dirty="0">
                <a:solidFill>
                  <a:schemeClr val="accent2"/>
                </a:solidFill>
              </a:rPr>
              <a:t>Master Record: </a:t>
            </a:r>
          </a:p>
          <a:p>
            <a:pPr algn="l"/>
            <a:r>
              <a:rPr lang="en-US" b="1" dirty="0"/>
              <a:t>Josie Martin</a:t>
            </a:r>
          </a:p>
          <a:p>
            <a:pPr algn="l"/>
            <a:r>
              <a:rPr lang="en-US" dirty="0"/>
              <a:t>Female 05/16/2011</a:t>
            </a:r>
          </a:p>
        </p:txBody>
      </p:sp>
      <p:sp>
        <p:nvSpPr>
          <p:cNvPr id="8" name="TextBox 7">
            <a:extLst>
              <a:ext uri="{FF2B5EF4-FFF2-40B4-BE49-F238E27FC236}">
                <a16:creationId xmlns:a16="http://schemas.microsoft.com/office/drawing/2014/main" id="{6EE5B4D8-D148-4C2C-B513-03F29B468F23}"/>
              </a:ext>
            </a:extLst>
          </p:cNvPr>
          <p:cNvSpPr txBox="1"/>
          <p:nvPr userDrawn="1"/>
        </p:nvSpPr>
        <p:spPr>
          <a:xfrm>
            <a:off x="5048947" y="4603817"/>
            <a:ext cx="2094106" cy="400110"/>
          </a:xfrm>
          <a:prstGeom prst="rect">
            <a:avLst/>
          </a:prstGeom>
          <a:noFill/>
        </p:spPr>
        <p:txBody>
          <a:bodyPr wrap="square" rtlCol="0">
            <a:spAutoFit/>
          </a:bodyPr>
          <a:lstStyle/>
          <a:p>
            <a:r>
              <a:rPr lang="en-US" sz="2000" b="1" dirty="0">
                <a:solidFill>
                  <a:schemeClr val="accent2"/>
                </a:solidFill>
              </a:rPr>
              <a:t>Match Score = 65</a:t>
            </a:r>
          </a:p>
        </p:txBody>
      </p:sp>
      <p:sp>
        <p:nvSpPr>
          <p:cNvPr id="11" name="TextBox 10">
            <a:extLst>
              <a:ext uri="{FF2B5EF4-FFF2-40B4-BE49-F238E27FC236}">
                <a16:creationId xmlns:a16="http://schemas.microsoft.com/office/drawing/2014/main" id="{8FEE1020-0CB0-47AE-9D3E-8F33B48992E2}"/>
              </a:ext>
            </a:extLst>
          </p:cNvPr>
          <p:cNvSpPr txBox="1"/>
          <p:nvPr userDrawn="1"/>
        </p:nvSpPr>
        <p:spPr>
          <a:xfrm>
            <a:off x="389792" y="5406014"/>
            <a:ext cx="11412415" cy="923330"/>
          </a:xfrm>
          <a:prstGeom prst="rect">
            <a:avLst/>
          </a:prstGeom>
          <a:noFill/>
        </p:spPr>
        <p:txBody>
          <a:bodyPr wrap="square" rtlCol="0">
            <a:spAutoFit/>
          </a:bodyPr>
          <a:lstStyle/>
          <a:p>
            <a:pPr lvl="0" algn="ctr">
              <a:buClr>
                <a:srgbClr val="666666"/>
              </a:buClr>
            </a:pPr>
            <a:r>
              <a:rPr kumimoji="0" lang="en-US" sz="1800" b="0" i="0" u="none" strike="noStrike" kern="1200" cap="none" spc="0" normalizeH="0" baseline="0" noProof="0" dirty="0">
                <a:ln>
                  <a:noFill/>
                </a:ln>
                <a:solidFill>
                  <a:srgbClr val="666666"/>
                </a:solidFill>
                <a:effectLst/>
                <a:uLnTx/>
                <a:uFillTx/>
                <a:latin typeface="Avenir LT Std 45 Book" panose="020B0502020203020204" pitchFamily="34" charset="0"/>
              </a:rPr>
              <a:t>If the system finds no matching student, </a:t>
            </a:r>
            <a:r>
              <a:rPr lang="en-US" sz="1800" dirty="0">
                <a:solidFill>
                  <a:srgbClr val="666666"/>
                </a:solidFill>
                <a:latin typeface="Avenir LT Std 45 Book" panose="020B0502020203020204" pitchFamily="34" charset="0"/>
              </a:rPr>
              <a:t>it will assign a new ID to the submission record. </a:t>
            </a:r>
            <a:endParaRPr kumimoji="0" lang="en-US" sz="1800" b="0" i="0" u="none" strike="noStrike" kern="1200" cap="none" spc="0" normalizeH="0" baseline="0" noProof="0" dirty="0">
              <a:ln>
                <a:noFill/>
              </a:ln>
              <a:solidFill>
                <a:srgbClr val="666666"/>
              </a:solidFill>
              <a:effectLst/>
              <a:uLnTx/>
              <a:uFillTx/>
              <a:latin typeface="Avenir LT Std 45 Book" panose="020B0502020203020204" pitchFamily="34" charset="0"/>
            </a:endParaRPr>
          </a:p>
          <a:p>
            <a:pPr marL="0" marR="0" lvl="0" indent="0" algn="ctr" defTabSz="914400" rtl="0" eaLnBrk="1" fontAlgn="auto" latinLnBrk="0" hangingPunct="1">
              <a:lnSpc>
                <a:spcPct val="100000"/>
              </a:lnSpc>
              <a:spcBef>
                <a:spcPts val="0"/>
              </a:spcBef>
              <a:spcAft>
                <a:spcPts val="0"/>
              </a:spcAft>
              <a:buClr>
                <a:srgbClr val="666666"/>
              </a:buClr>
              <a:buSzTx/>
              <a:buFontTx/>
              <a:buNone/>
              <a:tabLst/>
              <a:defRPr/>
            </a:pPr>
            <a:r>
              <a:rPr kumimoji="0" lang="en-US" sz="1800" b="0" i="0" u="none" strike="noStrike" kern="1200" cap="none" spc="0" normalizeH="0" baseline="0" noProof="0" dirty="0">
                <a:ln>
                  <a:noFill/>
                </a:ln>
                <a:solidFill>
                  <a:srgbClr val="666666"/>
                </a:solidFill>
                <a:effectLst/>
                <a:uLnTx/>
                <a:uFillTx/>
                <a:latin typeface="Avenir LT Std 45 Book" panose="020B0502020203020204" pitchFamily="34" charset="0"/>
              </a:rPr>
              <a:t>These records do not need to be reviewed.</a:t>
            </a:r>
          </a:p>
          <a:p>
            <a:endParaRPr lang="en-US" dirty="0"/>
          </a:p>
        </p:txBody>
      </p:sp>
      <p:sp>
        <p:nvSpPr>
          <p:cNvPr id="12" name="Footer Placeholder 11">
            <a:extLst>
              <a:ext uri="{FF2B5EF4-FFF2-40B4-BE49-F238E27FC236}">
                <a16:creationId xmlns:a16="http://schemas.microsoft.com/office/drawing/2014/main" id="{1CD1631C-175D-45AA-9CDA-8A3B480F8E9B}"/>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13" name="Slide Number Placeholder 12">
            <a:extLst>
              <a:ext uri="{FF2B5EF4-FFF2-40B4-BE49-F238E27FC236}">
                <a16:creationId xmlns:a16="http://schemas.microsoft.com/office/drawing/2014/main" id="{3D4D69F7-EE06-407C-938C-956BEE9E6AC6}"/>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1421590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3_Match05">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670EAF3-1131-463C-9D12-A0C5DC69EC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85"/>
          <a:stretch/>
        </p:blipFill>
        <p:spPr>
          <a:xfrm>
            <a:off x="0" y="0"/>
            <a:ext cx="12649200" cy="6901746"/>
          </a:xfrm>
          <a:prstGeom prst="rect">
            <a:avLst/>
          </a:prstGeom>
        </p:spPr>
      </p:pic>
      <p:pic>
        <p:nvPicPr>
          <p:cNvPr id="10" name="Picture 9" descr="A picture containing LEGO, toy, different, several&#10;&#10;Description automatically generated">
            <a:extLst>
              <a:ext uri="{FF2B5EF4-FFF2-40B4-BE49-F238E27FC236}">
                <a16:creationId xmlns:a16="http://schemas.microsoft.com/office/drawing/2014/main" id="{4EBB928C-F6C3-4093-B624-7D68E5433CCC}"/>
              </a:ext>
            </a:extLst>
          </p:cNvPr>
          <p:cNvPicPr>
            <a:picLocks noChangeAspect="1"/>
          </p:cNvPicPr>
          <p:nvPr userDrawn="1"/>
        </p:nvPicPr>
        <p:blipFill>
          <a:blip r:embed="rId3">
            <a:duotone>
              <a:schemeClr val="accent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449311" y="-1760988"/>
            <a:ext cx="13853652" cy="10390239"/>
          </a:xfrm>
          <a:prstGeom prst="rect">
            <a:avLst/>
          </a:prstGeom>
        </p:spPr>
      </p:pic>
      <p:sp>
        <p:nvSpPr>
          <p:cNvPr id="5" name="Rectangle 4">
            <a:extLst>
              <a:ext uri="{FF2B5EF4-FFF2-40B4-BE49-F238E27FC236}">
                <a16:creationId xmlns:a16="http://schemas.microsoft.com/office/drawing/2014/main" id="{839AD03E-C6E0-483A-A527-FD08BAA58772}"/>
              </a:ext>
            </a:extLst>
          </p:cNvPr>
          <p:cNvSpPr/>
          <p:nvPr userDrawn="1"/>
        </p:nvSpPr>
        <p:spPr>
          <a:xfrm>
            <a:off x="389792" y="646761"/>
            <a:ext cx="11412415" cy="5477607"/>
          </a:xfrm>
          <a:prstGeom prst="rect">
            <a:avLst/>
          </a:prstGeom>
          <a:solidFill>
            <a:schemeClr val="bg1"/>
          </a:solidFill>
          <a:ln w="19050">
            <a:solidFill>
              <a:schemeClr val="bg1">
                <a:lumMod val="95000"/>
              </a:schemeClr>
            </a:solidFill>
          </a:ln>
        </p:spPr>
        <p:txBody>
          <a:bodyPr wrap="square" rtlCol="0" anchor="ctr">
            <a:noAutofit/>
          </a:bodyPr>
          <a:lstStyle/>
          <a:p>
            <a:pPr algn="ctr"/>
            <a:endParaRPr lang="en-US" sz="41300" dirty="0">
              <a:solidFill>
                <a:schemeClr val="tx1">
                  <a:lumMod val="65000"/>
                  <a:lumOff val="35000"/>
                  <a:alpha val="50000"/>
                </a:schemeClr>
              </a:solidFill>
              <a:latin typeface="Avenir Next LT Pro" panose="020B0504020202020204" pitchFamily="34" charset="0"/>
              <a:cs typeface="Avenir Book"/>
            </a:endParaRPr>
          </a:p>
        </p:txBody>
      </p:sp>
      <p:pic>
        <p:nvPicPr>
          <p:cNvPr id="6" name="Graphic 5" descr="User with solid fill">
            <a:extLst>
              <a:ext uri="{FF2B5EF4-FFF2-40B4-BE49-F238E27FC236}">
                <a16:creationId xmlns:a16="http://schemas.microsoft.com/office/drawing/2014/main" id="{8B12644B-BA55-407A-9258-8C35D518ADB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16718" y="2514600"/>
            <a:ext cx="914400" cy="914400"/>
          </a:xfrm>
          <a:prstGeom prst="rect">
            <a:avLst/>
          </a:prstGeom>
        </p:spPr>
      </p:pic>
      <p:pic>
        <p:nvPicPr>
          <p:cNvPr id="7" name="Graphic 6" descr="User with solid fill">
            <a:extLst>
              <a:ext uri="{FF2B5EF4-FFF2-40B4-BE49-F238E27FC236}">
                <a16:creationId xmlns:a16="http://schemas.microsoft.com/office/drawing/2014/main" id="{BCEF4E2A-55B3-4A11-82F2-F100528521B0}"/>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16718" y="3450873"/>
            <a:ext cx="914400" cy="914400"/>
          </a:xfrm>
          <a:prstGeom prst="rect">
            <a:avLst/>
          </a:prstGeom>
        </p:spPr>
      </p:pic>
      <p:sp>
        <p:nvSpPr>
          <p:cNvPr id="2" name="TextBox 1">
            <a:extLst>
              <a:ext uri="{FF2B5EF4-FFF2-40B4-BE49-F238E27FC236}">
                <a16:creationId xmlns:a16="http://schemas.microsoft.com/office/drawing/2014/main" id="{0AA61C6B-D57D-438E-A0E3-8F6E1CCEEE07}"/>
              </a:ext>
            </a:extLst>
          </p:cNvPr>
          <p:cNvSpPr txBox="1"/>
          <p:nvPr userDrawn="1"/>
        </p:nvSpPr>
        <p:spPr>
          <a:xfrm>
            <a:off x="4569945" y="1014908"/>
            <a:ext cx="3052111" cy="757130"/>
          </a:xfrm>
          <a:prstGeom prst="rect">
            <a:avLst/>
          </a:prstGeom>
          <a:noFill/>
        </p:spPr>
        <p:txBody>
          <a:bodyPr wrap="square" rtlCol="0">
            <a:spAutoFit/>
          </a:bodyPr>
          <a:lstStyle/>
          <a:p>
            <a:pPr marL="0" lvl="0" indent="0" algn="ctr" defTabSz="914400" rtl="0" eaLnBrk="1" latinLnBrk="0" hangingPunct="1">
              <a:lnSpc>
                <a:spcPct val="90000"/>
              </a:lnSpc>
              <a:spcBef>
                <a:spcPts val="0"/>
              </a:spcBef>
              <a:buFont typeface="Arial" pitchFamily="34" charset="0"/>
              <a:buNone/>
            </a:pPr>
            <a:r>
              <a:rPr lang="en-US" sz="4800" kern="1200" dirty="0">
                <a:solidFill>
                  <a:schemeClr val="accent2"/>
                </a:solidFill>
                <a:latin typeface="Avenir LT Std 55 Roman"/>
                <a:ea typeface="+mn-ea"/>
                <a:cs typeface="Arial" pitchFamily="34" charset="0"/>
              </a:rPr>
              <a:t>Match</a:t>
            </a:r>
          </a:p>
        </p:txBody>
      </p:sp>
      <p:sp>
        <p:nvSpPr>
          <p:cNvPr id="4" name="TextBox 3">
            <a:extLst>
              <a:ext uri="{FF2B5EF4-FFF2-40B4-BE49-F238E27FC236}">
                <a16:creationId xmlns:a16="http://schemas.microsoft.com/office/drawing/2014/main" id="{E71A8830-951A-4ABC-9490-4082F120F6CD}"/>
              </a:ext>
            </a:extLst>
          </p:cNvPr>
          <p:cNvSpPr txBox="1"/>
          <p:nvPr userDrawn="1"/>
        </p:nvSpPr>
        <p:spPr>
          <a:xfrm>
            <a:off x="2867858" y="2462235"/>
            <a:ext cx="2366683" cy="923330"/>
          </a:xfrm>
          <a:prstGeom prst="rect">
            <a:avLst/>
          </a:prstGeom>
          <a:noFill/>
        </p:spPr>
        <p:txBody>
          <a:bodyPr wrap="square" rtlCol="0">
            <a:spAutoFit/>
          </a:bodyPr>
          <a:lstStyle/>
          <a:p>
            <a:pPr algn="l"/>
            <a:r>
              <a:rPr lang="en-US" b="1" dirty="0">
                <a:solidFill>
                  <a:schemeClr val="accent2"/>
                </a:solidFill>
              </a:rPr>
              <a:t>Input Record: </a:t>
            </a:r>
          </a:p>
          <a:p>
            <a:pPr algn="l"/>
            <a:r>
              <a:rPr lang="en-US" b="1" dirty="0"/>
              <a:t>Jose R. Martinez</a:t>
            </a:r>
          </a:p>
          <a:p>
            <a:pPr algn="l"/>
            <a:r>
              <a:rPr lang="en-US" dirty="0"/>
              <a:t>Male 04/01/2010</a:t>
            </a:r>
          </a:p>
        </p:txBody>
      </p:sp>
      <p:sp>
        <p:nvSpPr>
          <p:cNvPr id="9" name="TextBox 8">
            <a:extLst>
              <a:ext uri="{FF2B5EF4-FFF2-40B4-BE49-F238E27FC236}">
                <a16:creationId xmlns:a16="http://schemas.microsoft.com/office/drawing/2014/main" id="{85D175B6-3C13-4921-BE6B-FEF3882497B9}"/>
              </a:ext>
            </a:extLst>
          </p:cNvPr>
          <p:cNvSpPr txBox="1"/>
          <p:nvPr userDrawn="1"/>
        </p:nvSpPr>
        <p:spPr>
          <a:xfrm>
            <a:off x="2867858" y="3533026"/>
            <a:ext cx="2366683" cy="923330"/>
          </a:xfrm>
          <a:prstGeom prst="rect">
            <a:avLst/>
          </a:prstGeom>
          <a:noFill/>
        </p:spPr>
        <p:txBody>
          <a:bodyPr wrap="square" rtlCol="0">
            <a:spAutoFit/>
          </a:bodyPr>
          <a:lstStyle/>
          <a:p>
            <a:pPr algn="l"/>
            <a:r>
              <a:rPr lang="en-US" b="1" dirty="0">
                <a:solidFill>
                  <a:schemeClr val="accent2"/>
                </a:solidFill>
              </a:rPr>
              <a:t>Master Record: </a:t>
            </a:r>
          </a:p>
          <a:p>
            <a:pPr algn="l"/>
            <a:r>
              <a:rPr lang="en-US" b="1" dirty="0"/>
              <a:t>Jose R. Martinez</a:t>
            </a:r>
          </a:p>
          <a:p>
            <a:pPr algn="l"/>
            <a:r>
              <a:rPr lang="en-US" dirty="0"/>
              <a:t>Male 04/02/2010</a:t>
            </a:r>
          </a:p>
        </p:txBody>
      </p:sp>
      <p:sp>
        <p:nvSpPr>
          <p:cNvPr id="8" name="TextBox 7">
            <a:extLst>
              <a:ext uri="{FF2B5EF4-FFF2-40B4-BE49-F238E27FC236}">
                <a16:creationId xmlns:a16="http://schemas.microsoft.com/office/drawing/2014/main" id="{6EE5B4D8-D148-4C2C-B513-03F29B468F23}"/>
              </a:ext>
            </a:extLst>
          </p:cNvPr>
          <p:cNvSpPr txBox="1"/>
          <p:nvPr userDrawn="1"/>
        </p:nvSpPr>
        <p:spPr>
          <a:xfrm>
            <a:off x="5048947" y="4603817"/>
            <a:ext cx="2094106" cy="400110"/>
          </a:xfrm>
          <a:prstGeom prst="rect">
            <a:avLst/>
          </a:prstGeom>
          <a:noFill/>
        </p:spPr>
        <p:txBody>
          <a:bodyPr wrap="square" rtlCol="0">
            <a:spAutoFit/>
          </a:bodyPr>
          <a:lstStyle/>
          <a:p>
            <a:r>
              <a:rPr lang="en-US" sz="2000" b="1" dirty="0">
                <a:solidFill>
                  <a:schemeClr val="accent2"/>
                </a:solidFill>
              </a:rPr>
              <a:t>Match Score = 98</a:t>
            </a:r>
          </a:p>
        </p:txBody>
      </p:sp>
      <p:sp>
        <p:nvSpPr>
          <p:cNvPr id="11" name="TextBox 10">
            <a:extLst>
              <a:ext uri="{FF2B5EF4-FFF2-40B4-BE49-F238E27FC236}">
                <a16:creationId xmlns:a16="http://schemas.microsoft.com/office/drawing/2014/main" id="{8FEE1020-0CB0-47AE-9D3E-8F33B48992E2}"/>
              </a:ext>
            </a:extLst>
          </p:cNvPr>
          <p:cNvSpPr txBox="1"/>
          <p:nvPr userDrawn="1"/>
        </p:nvSpPr>
        <p:spPr>
          <a:xfrm>
            <a:off x="748891" y="5242927"/>
            <a:ext cx="10694219" cy="1200329"/>
          </a:xfrm>
          <a:prstGeom prst="rect">
            <a:avLst/>
          </a:prstGeom>
          <a:noFill/>
        </p:spPr>
        <p:txBody>
          <a:bodyPr wrap="square" rtlCol="0">
            <a:spAutoFit/>
          </a:bodyPr>
          <a:lstStyle/>
          <a:p>
            <a:pPr algn="ctr">
              <a:buClr>
                <a:srgbClr val="666666"/>
              </a:buClr>
            </a:pPr>
            <a:r>
              <a:rPr lang="en-US" sz="1800" dirty="0">
                <a:solidFill>
                  <a:srgbClr val="666666"/>
                </a:solidFill>
                <a:latin typeface="Avenir LT Std 45 Book" panose="020B0502020203020204" pitchFamily="34" charset="0"/>
              </a:rPr>
              <a:t>If the system finds a Match it assigns the ID of the matching student to the submission record.  </a:t>
            </a:r>
          </a:p>
          <a:p>
            <a:pPr algn="ctr">
              <a:buClr>
                <a:srgbClr val="666666"/>
              </a:buClr>
            </a:pPr>
            <a:r>
              <a:rPr lang="en-US" sz="1800" dirty="0">
                <a:solidFill>
                  <a:srgbClr val="666666"/>
                </a:solidFill>
                <a:latin typeface="Avenir LT Std 45 Book" panose="020B0502020203020204" pitchFamily="34" charset="0"/>
              </a:rPr>
              <a:t>If the demographics are different, and the submission record comes from an authoritative source, the submission record updates the master record. The previous Master record gets moved to the ID history.</a:t>
            </a:r>
          </a:p>
          <a:p>
            <a:endParaRPr lang="en-US" dirty="0"/>
          </a:p>
        </p:txBody>
      </p:sp>
      <p:sp>
        <p:nvSpPr>
          <p:cNvPr id="12" name="Footer Placeholder 11">
            <a:extLst>
              <a:ext uri="{FF2B5EF4-FFF2-40B4-BE49-F238E27FC236}">
                <a16:creationId xmlns:a16="http://schemas.microsoft.com/office/drawing/2014/main" id="{3F506C79-852F-4F67-B959-9A1A1EEB7394}"/>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13" name="Slide Number Placeholder 12">
            <a:extLst>
              <a:ext uri="{FF2B5EF4-FFF2-40B4-BE49-F238E27FC236}">
                <a16:creationId xmlns:a16="http://schemas.microsoft.com/office/drawing/2014/main" id="{BCED3481-35AA-4ABE-91FC-BC214EC708A4}"/>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10418670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3_Match06">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670EAF3-1131-463C-9D12-A0C5DC69EC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85"/>
          <a:stretch/>
        </p:blipFill>
        <p:spPr>
          <a:xfrm>
            <a:off x="0" y="0"/>
            <a:ext cx="12649200" cy="6901746"/>
          </a:xfrm>
          <a:prstGeom prst="rect">
            <a:avLst/>
          </a:prstGeom>
        </p:spPr>
      </p:pic>
      <p:pic>
        <p:nvPicPr>
          <p:cNvPr id="10" name="Picture 9" descr="A picture containing LEGO, toy, different, several&#10;&#10;Description automatically generated">
            <a:extLst>
              <a:ext uri="{FF2B5EF4-FFF2-40B4-BE49-F238E27FC236}">
                <a16:creationId xmlns:a16="http://schemas.microsoft.com/office/drawing/2014/main" id="{4EBB928C-F6C3-4093-B624-7D68E5433CCC}"/>
              </a:ext>
            </a:extLst>
          </p:cNvPr>
          <p:cNvPicPr>
            <a:picLocks noChangeAspect="1"/>
          </p:cNvPicPr>
          <p:nvPr userDrawn="1"/>
        </p:nvPicPr>
        <p:blipFill>
          <a:blip r:embed="rId3">
            <a:duotone>
              <a:schemeClr val="accent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449311" y="-1760988"/>
            <a:ext cx="13853652" cy="10390239"/>
          </a:xfrm>
          <a:prstGeom prst="rect">
            <a:avLst/>
          </a:prstGeom>
        </p:spPr>
      </p:pic>
      <p:sp>
        <p:nvSpPr>
          <p:cNvPr id="5" name="Rectangle 4">
            <a:extLst>
              <a:ext uri="{FF2B5EF4-FFF2-40B4-BE49-F238E27FC236}">
                <a16:creationId xmlns:a16="http://schemas.microsoft.com/office/drawing/2014/main" id="{839AD03E-C6E0-483A-A527-FD08BAA58772}"/>
              </a:ext>
            </a:extLst>
          </p:cNvPr>
          <p:cNvSpPr/>
          <p:nvPr userDrawn="1"/>
        </p:nvSpPr>
        <p:spPr>
          <a:xfrm>
            <a:off x="389793" y="690197"/>
            <a:ext cx="11412415" cy="5477607"/>
          </a:xfrm>
          <a:prstGeom prst="rect">
            <a:avLst/>
          </a:prstGeom>
          <a:solidFill>
            <a:schemeClr val="bg1"/>
          </a:solidFill>
          <a:ln w="19050">
            <a:solidFill>
              <a:schemeClr val="bg1">
                <a:lumMod val="95000"/>
              </a:schemeClr>
            </a:solidFill>
          </a:ln>
        </p:spPr>
        <p:txBody>
          <a:bodyPr wrap="square" rtlCol="0" anchor="ctr">
            <a:noAutofit/>
          </a:bodyPr>
          <a:lstStyle/>
          <a:p>
            <a:pPr algn="ctr"/>
            <a:endParaRPr lang="en-US" sz="41300" dirty="0">
              <a:solidFill>
                <a:schemeClr val="tx1">
                  <a:lumMod val="65000"/>
                  <a:lumOff val="35000"/>
                  <a:alpha val="50000"/>
                </a:schemeClr>
              </a:solidFill>
              <a:latin typeface="Avenir Next LT Pro" panose="020B0504020202020204" pitchFamily="34" charset="0"/>
              <a:cs typeface="Avenir Book"/>
            </a:endParaRPr>
          </a:p>
        </p:txBody>
      </p:sp>
      <p:pic>
        <p:nvPicPr>
          <p:cNvPr id="6" name="Graphic 5" descr="User with solid fill">
            <a:extLst>
              <a:ext uri="{FF2B5EF4-FFF2-40B4-BE49-F238E27FC236}">
                <a16:creationId xmlns:a16="http://schemas.microsoft.com/office/drawing/2014/main" id="{8B12644B-BA55-407A-9258-8C35D518ADB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16718" y="2514600"/>
            <a:ext cx="914400" cy="914400"/>
          </a:xfrm>
          <a:prstGeom prst="rect">
            <a:avLst/>
          </a:prstGeom>
        </p:spPr>
      </p:pic>
      <p:pic>
        <p:nvPicPr>
          <p:cNvPr id="7" name="Graphic 6" descr="User with solid fill">
            <a:extLst>
              <a:ext uri="{FF2B5EF4-FFF2-40B4-BE49-F238E27FC236}">
                <a16:creationId xmlns:a16="http://schemas.microsoft.com/office/drawing/2014/main" id="{BCEF4E2A-55B3-4A11-82F2-F100528521B0}"/>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716718" y="3450873"/>
            <a:ext cx="914400" cy="914400"/>
          </a:xfrm>
          <a:prstGeom prst="rect">
            <a:avLst/>
          </a:prstGeom>
        </p:spPr>
      </p:pic>
      <p:sp>
        <p:nvSpPr>
          <p:cNvPr id="2" name="TextBox 1">
            <a:extLst>
              <a:ext uri="{FF2B5EF4-FFF2-40B4-BE49-F238E27FC236}">
                <a16:creationId xmlns:a16="http://schemas.microsoft.com/office/drawing/2014/main" id="{0AA61C6B-D57D-438E-A0E3-8F6E1CCEEE07}"/>
              </a:ext>
            </a:extLst>
          </p:cNvPr>
          <p:cNvSpPr txBox="1"/>
          <p:nvPr userDrawn="1"/>
        </p:nvSpPr>
        <p:spPr>
          <a:xfrm>
            <a:off x="4522614" y="1014908"/>
            <a:ext cx="3146773" cy="757130"/>
          </a:xfrm>
          <a:prstGeom prst="rect">
            <a:avLst/>
          </a:prstGeom>
          <a:noFill/>
        </p:spPr>
        <p:txBody>
          <a:bodyPr wrap="square" rtlCol="0">
            <a:spAutoFit/>
          </a:bodyPr>
          <a:lstStyle/>
          <a:p>
            <a:pPr marL="0" lvl="0" indent="0" algn="ctr" defTabSz="914400" rtl="0" eaLnBrk="1" latinLnBrk="0" hangingPunct="1">
              <a:lnSpc>
                <a:spcPct val="90000"/>
              </a:lnSpc>
              <a:spcBef>
                <a:spcPts val="0"/>
              </a:spcBef>
              <a:buFont typeface="Arial" pitchFamily="34" charset="0"/>
              <a:buNone/>
            </a:pPr>
            <a:r>
              <a:rPr lang="en-US" sz="4800" kern="1200" dirty="0">
                <a:solidFill>
                  <a:schemeClr val="accent2"/>
                </a:solidFill>
                <a:latin typeface="Avenir LT Std 55 Roman"/>
                <a:ea typeface="+mn-ea"/>
                <a:cs typeface="Arial" pitchFamily="34" charset="0"/>
              </a:rPr>
              <a:t>Near Match</a:t>
            </a:r>
          </a:p>
        </p:txBody>
      </p:sp>
      <p:sp>
        <p:nvSpPr>
          <p:cNvPr id="4" name="TextBox 3">
            <a:extLst>
              <a:ext uri="{FF2B5EF4-FFF2-40B4-BE49-F238E27FC236}">
                <a16:creationId xmlns:a16="http://schemas.microsoft.com/office/drawing/2014/main" id="{E71A8830-951A-4ABC-9490-4082F120F6CD}"/>
              </a:ext>
            </a:extLst>
          </p:cNvPr>
          <p:cNvSpPr txBox="1"/>
          <p:nvPr userDrawn="1"/>
        </p:nvSpPr>
        <p:spPr>
          <a:xfrm>
            <a:off x="2867858" y="2462235"/>
            <a:ext cx="2366683" cy="923330"/>
          </a:xfrm>
          <a:prstGeom prst="rect">
            <a:avLst/>
          </a:prstGeom>
          <a:noFill/>
        </p:spPr>
        <p:txBody>
          <a:bodyPr wrap="square" rtlCol="0">
            <a:spAutoFit/>
          </a:bodyPr>
          <a:lstStyle/>
          <a:p>
            <a:pPr algn="l"/>
            <a:r>
              <a:rPr lang="en-US" b="1" dirty="0">
                <a:solidFill>
                  <a:schemeClr val="accent2"/>
                </a:solidFill>
              </a:rPr>
              <a:t>Input Record: </a:t>
            </a:r>
          </a:p>
          <a:p>
            <a:pPr algn="l"/>
            <a:r>
              <a:rPr lang="en-US" b="1" dirty="0"/>
              <a:t>Jose R. Martinez</a:t>
            </a:r>
          </a:p>
          <a:p>
            <a:pPr algn="l"/>
            <a:r>
              <a:rPr lang="en-US" dirty="0"/>
              <a:t>Male 04/01/2010</a:t>
            </a:r>
          </a:p>
        </p:txBody>
      </p:sp>
      <p:sp>
        <p:nvSpPr>
          <p:cNvPr id="9" name="TextBox 8">
            <a:extLst>
              <a:ext uri="{FF2B5EF4-FFF2-40B4-BE49-F238E27FC236}">
                <a16:creationId xmlns:a16="http://schemas.microsoft.com/office/drawing/2014/main" id="{85D175B6-3C13-4921-BE6B-FEF3882497B9}"/>
              </a:ext>
            </a:extLst>
          </p:cNvPr>
          <p:cNvSpPr txBox="1"/>
          <p:nvPr userDrawn="1"/>
        </p:nvSpPr>
        <p:spPr>
          <a:xfrm>
            <a:off x="2867858" y="3533026"/>
            <a:ext cx="2567267" cy="923330"/>
          </a:xfrm>
          <a:prstGeom prst="rect">
            <a:avLst/>
          </a:prstGeom>
          <a:noFill/>
        </p:spPr>
        <p:txBody>
          <a:bodyPr wrap="square" rtlCol="0">
            <a:spAutoFit/>
          </a:bodyPr>
          <a:lstStyle/>
          <a:p>
            <a:pPr algn="l"/>
            <a:r>
              <a:rPr lang="en-US" b="1" dirty="0">
                <a:solidFill>
                  <a:schemeClr val="accent2"/>
                </a:solidFill>
              </a:rPr>
              <a:t>Master Record: </a:t>
            </a:r>
          </a:p>
          <a:p>
            <a:pPr algn="l"/>
            <a:r>
              <a:rPr lang="en-US" b="1" dirty="0"/>
              <a:t>Jose Raymond Martinize</a:t>
            </a:r>
          </a:p>
          <a:p>
            <a:pPr algn="l"/>
            <a:r>
              <a:rPr lang="en-US" dirty="0"/>
              <a:t>Male 04/04/2010</a:t>
            </a:r>
          </a:p>
        </p:txBody>
      </p:sp>
      <p:sp>
        <p:nvSpPr>
          <p:cNvPr id="8" name="TextBox 7">
            <a:extLst>
              <a:ext uri="{FF2B5EF4-FFF2-40B4-BE49-F238E27FC236}">
                <a16:creationId xmlns:a16="http://schemas.microsoft.com/office/drawing/2014/main" id="{6EE5B4D8-D148-4C2C-B513-03F29B468F23}"/>
              </a:ext>
            </a:extLst>
          </p:cNvPr>
          <p:cNvSpPr txBox="1"/>
          <p:nvPr userDrawn="1"/>
        </p:nvSpPr>
        <p:spPr>
          <a:xfrm>
            <a:off x="5048947" y="4603817"/>
            <a:ext cx="2094106" cy="400110"/>
          </a:xfrm>
          <a:prstGeom prst="rect">
            <a:avLst/>
          </a:prstGeom>
          <a:noFill/>
        </p:spPr>
        <p:txBody>
          <a:bodyPr wrap="square" rtlCol="0">
            <a:spAutoFit/>
          </a:bodyPr>
          <a:lstStyle/>
          <a:p>
            <a:r>
              <a:rPr lang="en-US" sz="2000" b="1" dirty="0">
                <a:solidFill>
                  <a:schemeClr val="accent2"/>
                </a:solidFill>
              </a:rPr>
              <a:t>Match Score = 91</a:t>
            </a:r>
          </a:p>
        </p:txBody>
      </p:sp>
      <p:sp>
        <p:nvSpPr>
          <p:cNvPr id="11" name="TextBox 10">
            <a:extLst>
              <a:ext uri="{FF2B5EF4-FFF2-40B4-BE49-F238E27FC236}">
                <a16:creationId xmlns:a16="http://schemas.microsoft.com/office/drawing/2014/main" id="{8FEE1020-0CB0-47AE-9D3E-8F33B48992E2}"/>
              </a:ext>
            </a:extLst>
          </p:cNvPr>
          <p:cNvSpPr txBox="1"/>
          <p:nvPr userDrawn="1"/>
        </p:nvSpPr>
        <p:spPr>
          <a:xfrm>
            <a:off x="389792" y="5242927"/>
            <a:ext cx="114124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666666"/>
              </a:buClr>
              <a:buSzTx/>
              <a:buFontTx/>
              <a:buNone/>
              <a:tabLst/>
              <a:defRPr/>
            </a:pPr>
            <a:r>
              <a:rPr kumimoji="0" lang="en-US" sz="1800" b="0" i="0" u="none" strike="noStrike" kern="1200" cap="none" spc="0" normalizeH="0" baseline="0" noProof="0" dirty="0">
                <a:ln>
                  <a:noFill/>
                </a:ln>
                <a:solidFill>
                  <a:srgbClr val="666666"/>
                </a:solidFill>
                <a:effectLst/>
                <a:uLnTx/>
                <a:uFillTx/>
                <a:latin typeface="Avenir LT Std 45 Book" panose="020B0502020203020204" pitchFamily="34" charset="0"/>
                <a:ea typeface="+mn-ea"/>
                <a:cs typeface="+mn-cs"/>
              </a:rPr>
              <a:t>The system can not determine whether or not these students are the same.</a:t>
            </a:r>
          </a:p>
          <a:p>
            <a:pPr marL="0" marR="0" lvl="0" indent="0" algn="ctr" defTabSz="914400" rtl="0" eaLnBrk="1" fontAlgn="auto" latinLnBrk="0" hangingPunct="1">
              <a:lnSpc>
                <a:spcPct val="100000"/>
              </a:lnSpc>
              <a:spcBef>
                <a:spcPts val="0"/>
              </a:spcBef>
              <a:spcAft>
                <a:spcPts val="0"/>
              </a:spcAft>
              <a:buClr>
                <a:srgbClr val="666666"/>
              </a:buClr>
              <a:buSzTx/>
              <a:buFontTx/>
              <a:buNone/>
              <a:tabLst/>
              <a:defRPr/>
            </a:pPr>
            <a:r>
              <a:rPr kumimoji="0" lang="en-US" sz="1800" b="0" i="0" u="none" strike="noStrike" kern="1200" cap="none" spc="0" normalizeH="0" baseline="0" noProof="0" dirty="0">
                <a:ln>
                  <a:noFill/>
                </a:ln>
                <a:solidFill>
                  <a:srgbClr val="666666"/>
                </a:solidFill>
                <a:effectLst/>
                <a:uLnTx/>
                <a:uFillTx/>
                <a:latin typeface="Avenir LT Std 45 Book" panose="020B0502020203020204" pitchFamily="34" charset="0"/>
                <a:ea typeface="+mn-ea"/>
                <a:cs typeface="+mn-cs"/>
              </a:rPr>
              <a:t>Near matches require human intervention to resolve.</a:t>
            </a:r>
          </a:p>
          <a:p>
            <a:endParaRPr lang="en-US" dirty="0"/>
          </a:p>
        </p:txBody>
      </p:sp>
      <p:sp>
        <p:nvSpPr>
          <p:cNvPr id="12" name="Footer Placeholder 11">
            <a:extLst>
              <a:ext uri="{FF2B5EF4-FFF2-40B4-BE49-F238E27FC236}">
                <a16:creationId xmlns:a16="http://schemas.microsoft.com/office/drawing/2014/main" id="{686FB329-37AC-4471-97E1-AAB75C2D2741}"/>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13" name="Slide Number Placeholder 12">
            <a:extLst>
              <a:ext uri="{FF2B5EF4-FFF2-40B4-BE49-F238E27FC236}">
                <a16:creationId xmlns:a16="http://schemas.microsoft.com/office/drawing/2014/main" id="{D8A789FF-1B56-4551-B7A7-8C249CA49101}"/>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2500141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3_Match07">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670EAF3-1131-463C-9D12-A0C5DC69EC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85"/>
          <a:stretch/>
        </p:blipFill>
        <p:spPr>
          <a:xfrm>
            <a:off x="0" y="0"/>
            <a:ext cx="12649200" cy="6901746"/>
          </a:xfrm>
          <a:prstGeom prst="rect">
            <a:avLst/>
          </a:prstGeom>
        </p:spPr>
      </p:pic>
      <p:pic>
        <p:nvPicPr>
          <p:cNvPr id="10" name="Picture 9" descr="A picture containing LEGO, toy, different, several&#10;&#10;Description automatically generated">
            <a:extLst>
              <a:ext uri="{FF2B5EF4-FFF2-40B4-BE49-F238E27FC236}">
                <a16:creationId xmlns:a16="http://schemas.microsoft.com/office/drawing/2014/main" id="{4EBB928C-F6C3-4093-B624-7D68E5433CCC}"/>
              </a:ext>
            </a:extLst>
          </p:cNvPr>
          <p:cNvPicPr>
            <a:picLocks noChangeAspect="1"/>
          </p:cNvPicPr>
          <p:nvPr userDrawn="1"/>
        </p:nvPicPr>
        <p:blipFill>
          <a:blip r:embed="rId3">
            <a:duotone>
              <a:schemeClr val="accent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449311" y="-1760988"/>
            <a:ext cx="13853652" cy="10390239"/>
          </a:xfrm>
          <a:prstGeom prst="rect">
            <a:avLst/>
          </a:prstGeom>
        </p:spPr>
      </p:pic>
      <p:sp>
        <p:nvSpPr>
          <p:cNvPr id="5" name="Rectangle 4">
            <a:extLst>
              <a:ext uri="{FF2B5EF4-FFF2-40B4-BE49-F238E27FC236}">
                <a16:creationId xmlns:a16="http://schemas.microsoft.com/office/drawing/2014/main" id="{839AD03E-C6E0-483A-A527-FD08BAA58772}"/>
              </a:ext>
            </a:extLst>
          </p:cNvPr>
          <p:cNvSpPr/>
          <p:nvPr userDrawn="1"/>
        </p:nvSpPr>
        <p:spPr>
          <a:xfrm>
            <a:off x="389793" y="690197"/>
            <a:ext cx="11412415" cy="5477607"/>
          </a:xfrm>
          <a:prstGeom prst="rect">
            <a:avLst/>
          </a:prstGeom>
          <a:solidFill>
            <a:schemeClr val="bg1"/>
          </a:solidFill>
          <a:ln w="19050">
            <a:solidFill>
              <a:schemeClr val="bg1">
                <a:lumMod val="95000"/>
              </a:schemeClr>
            </a:solidFill>
          </a:ln>
        </p:spPr>
        <p:txBody>
          <a:bodyPr wrap="square" rtlCol="0" anchor="ctr">
            <a:noAutofit/>
          </a:bodyPr>
          <a:lstStyle/>
          <a:p>
            <a:pPr algn="ctr"/>
            <a:endParaRPr lang="en-US" sz="41300" dirty="0">
              <a:solidFill>
                <a:schemeClr val="tx1">
                  <a:lumMod val="65000"/>
                  <a:lumOff val="35000"/>
                  <a:alpha val="50000"/>
                </a:schemeClr>
              </a:solidFill>
              <a:latin typeface="Avenir Next LT Pro" panose="020B0504020202020204" pitchFamily="34" charset="0"/>
              <a:cs typeface="Avenir Book"/>
            </a:endParaRPr>
          </a:p>
        </p:txBody>
      </p:sp>
      <p:pic>
        <p:nvPicPr>
          <p:cNvPr id="6" name="Graphic 5" descr="User with solid fill">
            <a:extLst>
              <a:ext uri="{FF2B5EF4-FFF2-40B4-BE49-F238E27FC236}">
                <a16:creationId xmlns:a16="http://schemas.microsoft.com/office/drawing/2014/main" id="{8B12644B-BA55-407A-9258-8C35D518ADB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16718" y="2514600"/>
            <a:ext cx="914400" cy="914400"/>
          </a:xfrm>
          <a:prstGeom prst="rect">
            <a:avLst/>
          </a:prstGeom>
        </p:spPr>
      </p:pic>
      <p:pic>
        <p:nvPicPr>
          <p:cNvPr id="7" name="Graphic 6" descr="User with solid fill">
            <a:extLst>
              <a:ext uri="{FF2B5EF4-FFF2-40B4-BE49-F238E27FC236}">
                <a16:creationId xmlns:a16="http://schemas.microsoft.com/office/drawing/2014/main" id="{BCEF4E2A-55B3-4A11-82F2-F100528521B0}"/>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16718" y="3450873"/>
            <a:ext cx="914400" cy="914400"/>
          </a:xfrm>
          <a:prstGeom prst="rect">
            <a:avLst/>
          </a:prstGeom>
        </p:spPr>
      </p:pic>
      <p:sp>
        <p:nvSpPr>
          <p:cNvPr id="2" name="TextBox 1">
            <a:extLst>
              <a:ext uri="{FF2B5EF4-FFF2-40B4-BE49-F238E27FC236}">
                <a16:creationId xmlns:a16="http://schemas.microsoft.com/office/drawing/2014/main" id="{0AA61C6B-D57D-438E-A0E3-8F6E1CCEEE07}"/>
              </a:ext>
            </a:extLst>
          </p:cNvPr>
          <p:cNvSpPr txBox="1"/>
          <p:nvPr userDrawn="1"/>
        </p:nvSpPr>
        <p:spPr>
          <a:xfrm>
            <a:off x="4522614" y="1014908"/>
            <a:ext cx="3146773" cy="757130"/>
          </a:xfrm>
          <a:prstGeom prst="rect">
            <a:avLst/>
          </a:prstGeom>
          <a:noFill/>
        </p:spPr>
        <p:txBody>
          <a:bodyPr wrap="square" rtlCol="0">
            <a:spAutoFit/>
          </a:bodyPr>
          <a:lstStyle/>
          <a:p>
            <a:pPr marL="0" lvl="0" indent="0" algn="ctr" defTabSz="914400" rtl="0" eaLnBrk="1" latinLnBrk="0" hangingPunct="1">
              <a:lnSpc>
                <a:spcPct val="90000"/>
              </a:lnSpc>
              <a:spcBef>
                <a:spcPts val="0"/>
              </a:spcBef>
              <a:buFont typeface="Arial" pitchFamily="34" charset="0"/>
              <a:buNone/>
            </a:pPr>
            <a:r>
              <a:rPr lang="en-US" sz="4800" kern="1200" dirty="0">
                <a:solidFill>
                  <a:schemeClr val="accent2"/>
                </a:solidFill>
                <a:latin typeface="Avenir LT Std 55 Roman"/>
                <a:ea typeface="+mn-ea"/>
                <a:cs typeface="Arial" pitchFamily="34" charset="0"/>
              </a:rPr>
              <a:t>Twins Rule</a:t>
            </a:r>
          </a:p>
        </p:txBody>
      </p:sp>
      <p:sp>
        <p:nvSpPr>
          <p:cNvPr id="4" name="TextBox 3">
            <a:extLst>
              <a:ext uri="{FF2B5EF4-FFF2-40B4-BE49-F238E27FC236}">
                <a16:creationId xmlns:a16="http://schemas.microsoft.com/office/drawing/2014/main" id="{E71A8830-951A-4ABC-9490-4082F120F6CD}"/>
              </a:ext>
            </a:extLst>
          </p:cNvPr>
          <p:cNvSpPr txBox="1"/>
          <p:nvPr userDrawn="1"/>
        </p:nvSpPr>
        <p:spPr>
          <a:xfrm>
            <a:off x="2867858" y="2462235"/>
            <a:ext cx="4148084" cy="923330"/>
          </a:xfrm>
          <a:prstGeom prst="rect">
            <a:avLst/>
          </a:prstGeom>
          <a:noFill/>
        </p:spPr>
        <p:txBody>
          <a:bodyPr wrap="square" rtlCol="0">
            <a:spAutoFit/>
          </a:bodyPr>
          <a:lstStyle/>
          <a:p>
            <a:pPr algn="l"/>
            <a:r>
              <a:rPr lang="en-US" b="1" dirty="0">
                <a:solidFill>
                  <a:schemeClr val="accent2"/>
                </a:solidFill>
              </a:rPr>
              <a:t>Input Record: </a:t>
            </a:r>
          </a:p>
          <a:p>
            <a:pPr algn="l"/>
            <a:r>
              <a:rPr lang="en-US" b="1" dirty="0"/>
              <a:t>Jose R. Martinez           District: 001</a:t>
            </a:r>
          </a:p>
          <a:p>
            <a:pPr algn="l"/>
            <a:r>
              <a:rPr lang="en-US" dirty="0"/>
              <a:t>Male 04/01/2010          Local ID: ABCDEF</a:t>
            </a:r>
          </a:p>
        </p:txBody>
      </p:sp>
      <p:sp>
        <p:nvSpPr>
          <p:cNvPr id="9" name="TextBox 8">
            <a:extLst>
              <a:ext uri="{FF2B5EF4-FFF2-40B4-BE49-F238E27FC236}">
                <a16:creationId xmlns:a16="http://schemas.microsoft.com/office/drawing/2014/main" id="{85D175B6-3C13-4921-BE6B-FEF3882497B9}"/>
              </a:ext>
            </a:extLst>
          </p:cNvPr>
          <p:cNvSpPr txBox="1"/>
          <p:nvPr userDrawn="1"/>
        </p:nvSpPr>
        <p:spPr>
          <a:xfrm>
            <a:off x="2867858" y="3533026"/>
            <a:ext cx="4214586" cy="923330"/>
          </a:xfrm>
          <a:prstGeom prst="rect">
            <a:avLst/>
          </a:prstGeom>
          <a:noFill/>
        </p:spPr>
        <p:txBody>
          <a:bodyPr wrap="square" rtlCol="0">
            <a:spAutoFit/>
          </a:bodyPr>
          <a:lstStyle/>
          <a:p>
            <a:pPr algn="l"/>
            <a:r>
              <a:rPr lang="en-US" b="1" dirty="0">
                <a:solidFill>
                  <a:schemeClr val="accent2"/>
                </a:solidFill>
              </a:rPr>
              <a:t>Master Record: </a:t>
            </a:r>
          </a:p>
          <a:p>
            <a:pPr algn="l"/>
            <a:r>
              <a:rPr lang="en-US" b="1" dirty="0"/>
              <a:t>Jose R. Martinez            District: 001</a:t>
            </a:r>
          </a:p>
          <a:p>
            <a:pPr algn="l"/>
            <a:r>
              <a:rPr lang="en-US" dirty="0"/>
              <a:t>Male 04/01/2010           Local ID: UVWXYZ</a:t>
            </a:r>
          </a:p>
        </p:txBody>
      </p:sp>
      <p:sp>
        <p:nvSpPr>
          <p:cNvPr id="8" name="TextBox 7">
            <a:extLst>
              <a:ext uri="{FF2B5EF4-FFF2-40B4-BE49-F238E27FC236}">
                <a16:creationId xmlns:a16="http://schemas.microsoft.com/office/drawing/2014/main" id="{6EE5B4D8-D148-4C2C-B513-03F29B468F23}"/>
              </a:ext>
            </a:extLst>
          </p:cNvPr>
          <p:cNvSpPr txBox="1"/>
          <p:nvPr userDrawn="1"/>
        </p:nvSpPr>
        <p:spPr>
          <a:xfrm>
            <a:off x="5048947" y="4603817"/>
            <a:ext cx="2094106" cy="400110"/>
          </a:xfrm>
          <a:prstGeom prst="rect">
            <a:avLst/>
          </a:prstGeom>
          <a:noFill/>
        </p:spPr>
        <p:txBody>
          <a:bodyPr wrap="square" rtlCol="0">
            <a:spAutoFit/>
          </a:bodyPr>
          <a:lstStyle/>
          <a:p>
            <a:r>
              <a:rPr lang="en-US" sz="2000" b="1" dirty="0">
                <a:solidFill>
                  <a:schemeClr val="accent2"/>
                </a:solidFill>
              </a:rPr>
              <a:t>Match Score = 95</a:t>
            </a:r>
          </a:p>
        </p:txBody>
      </p:sp>
      <p:sp>
        <p:nvSpPr>
          <p:cNvPr id="11" name="TextBox 10">
            <a:extLst>
              <a:ext uri="{FF2B5EF4-FFF2-40B4-BE49-F238E27FC236}">
                <a16:creationId xmlns:a16="http://schemas.microsoft.com/office/drawing/2014/main" id="{8FEE1020-0CB0-47AE-9D3E-8F33B48992E2}"/>
              </a:ext>
            </a:extLst>
          </p:cNvPr>
          <p:cNvSpPr txBox="1"/>
          <p:nvPr userDrawn="1"/>
        </p:nvSpPr>
        <p:spPr>
          <a:xfrm>
            <a:off x="2277687" y="5242927"/>
            <a:ext cx="7398328" cy="646331"/>
          </a:xfrm>
          <a:prstGeom prst="rect">
            <a:avLst/>
          </a:prstGeom>
          <a:noFill/>
        </p:spPr>
        <p:txBody>
          <a:bodyPr wrap="square" rtlCol="0">
            <a:spAutoFit/>
          </a:bodyPr>
          <a:lstStyle/>
          <a:p>
            <a:pPr marL="0" indent="0" algn="ctr">
              <a:buNone/>
            </a:pPr>
            <a:r>
              <a:rPr lang="en-US" sz="1800" dirty="0"/>
              <a:t>If the submission record is a match to a master record, and the district is the same, but the local ID is different, then the system forces a near match.</a:t>
            </a:r>
          </a:p>
        </p:txBody>
      </p:sp>
      <p:sp>
        <p:nvSpPr>
          <p:cNvPr id="12" name="Footer Placeholder 11">
            <a:extLst>
              <a:ext uri="{FF2B5EF4-FFF2-40B4-BE49-F238E27FC236}">
                <a16:creationId xmlns:a16="http://schemas.microsoft.com/office/drawing/2014/main" id="{594A7078-F8D8-465D-995D-5890554231CD}"/>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13" name="Slide Number Placeholder 12">
            <a:extLst>
              <a:ext uri="{FF2B5EF4-FFF2-40B4-BE49-F238E27FC236}">
                <a16:creationId xmlns:a16="http://schemas.microsoft.com/office/drawing/2014/main" id="{51686C84-DB81-4CD5-9AEB-0D723D6B3C78}"/>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421915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0_Title5">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AB8BBB2B-7D7A-45F1-B930-FD13732A7015}"/>
              </a:ext>
            </a:extLst>
          </p:cNvPr>
          <p:cNvPicPr>
            <a:picLocks noChangeAspect="1"/>
          </p:cNvPicPr>
          <p:nvPr userDrawn="1"/>
        </p:nvPicPr>
        <p:blipFill>
          <a:blip r:embed="rId2">
            <a:alphaModFix amt="49000"/>
            <a:extLst>
              <a:ext uri="{28A0092B-C50C-407E-A947-70E740481C1C}">
                <a14:useLocalDpi xmlns:a14="http://schemas.microsoft.com/office/drawing/2010/main" val="0"/>
              </a:ext>
            </a:extLst>
          </a:blip>
          <a:stretch>
            <a:fillRect/>
          </a:stretch>
        </p:blipFill>
        <p:spPr>
          <a:xfrm rot="10800000">
            <a:off x="-3" y="0"/>
            <a:ext cx="12192001" cy="6857999"/>
          </a:xfrm>
          <a:prstGeom prst="rect">
            <a:avLst/>
          </a:prstGeom>
        </p:spPr>
      </p:pic>
      <p:sp>
        <p:nvSpPr>
          <p:cNvPr id="6" name="Rectangle 5">
            <a:extLst>
              <a:ext uri="{FF2B5EF4-FFF2-40B4-BE49-F238E27FC236}">
                <a16:creationId xmlns:a16="http://schemas.microsoft.com/office/drawing/2014/main" id="{9B2CC075-3078-47C3-A749-1C2655E7F0C7}"/>
              </a:ext>
            </a:extLst>
          </p:cNvPr>
          <p:cNvSpPr/>
          <p:nvPr userDrawn="1"/>
        </p:nvSpPr>
        <p:spPr>
          <a:xfrm rot="10800000">
            <a:off x="-18295" y="5448028"/>
            <a:ext cx="12228583" cy="1437128"/>
          </a:xfrm>
          <a:prstGeom prst="rect">
            <a:avLst/>
          </a:prstGeom>
          <a:gradFill flip="none" rotWithShape="1">
            <a:gsLst>
              <a:gs pos="0">
                <a:srgbClr val="371D5B"/>
              </a:gs>
              <a:gs pos="100000">
                <a:srgbClr val="1E0F3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7" name="Rectangle 6">
            <a:extLst>
              <a:ext uri="{FF2B5EF4-FFF2-40B4-BE49-F238E27FC236}">
                <a16:creationId xmlns:a16="http://schemas.microsoft.com/office/drawing/2014/main" id="{19E528DA-F06D-4BC4-9316-CFF40248F0F2}"/>
              </a:ext>
            </a:extLst>
          </p:cNvPr>
          <p:cNvSpPr/>
          <p:nvPr userDrawn="1"/>
        </p:nvSpPr>
        <p:spPr>
          <a:xfrm>
            <a:off x="-18294" y="-11865"/>
            <a:ext cx="12210292" cy="1386186"/>
          </a:xfrm>
          <a:prstGeom prst="rect">
            <a:avLst/>
          </a:prstGeom>
          <a:gradFill flip="none" rotWithShape="1">
            <a:gsLst>
              <a:gs pos="0">
                <a:srgbClr val="371D5B"/>
              </a:gs>
              <a:gs pos="100000">
                <a:srgbClr val="1E0F3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5" name="Footer Placeholder 4">
            <a:extLst>
              <a:ext uri="{FF2B5EF4-FFF2-40B4-BE49-F238E27FC236}">
                <a16:creationId xmlns:a16="http://schemas.microsoft.com/office/drawing/2014/main" id="{065C61BC-A304-4233-B65F-6CB3331BDA0B}"/>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9" name="Slide Number Placeholder 8">
            <a:extLst>
              <a:ext uri="{FF2B5EF4-FFF2-40B4-BE49-F238E27FC236}">
                <a16:creationId xmlns:a16="http://schemas.microsoft.com/office/drawing/2014/main" id="{A88DF8F9-69B4-49B5-8931-CCE193C713EB}"/>
              </a:ext>
            </a:extLst>
          </p:cNvPr>
          <p:cNvSpPr>
            <a:spLocks noGrp="1"/>
          </p:cNvSpPr>
          <p:nvPr>
            <p:ph type="sldNum" sz="quarter" idx="15"/>
          </p:nvPr>
        </p:nvSpPr>
        <p:spPr/>
        <p:txBody>
          <a:bodyPr/>
          <a:lstStyle/>
          <a:p>
            <a:fld id="{5E974019-911E-49EE-BA55-CB6190B0405B}" type="slidenum">
              <a:rPr lang="en-US" smtClean="0"/>
              <a:t>‹#›</a:t>
            </a:fld>
            <a:endParaRPr lang="en-US" dirty="0"/>
          </a:p>
        </p:txBody>
      </p:sp>
      <p:sp>
        <p:nvSpPr>
          <p:cNvPr id="12" name="Text Placeholder 11">
            <a:extLst>
              <a:ext uri="{FF2B5EF4-FFF2-40B4-BE49-F238E27FC236}">
                <a16:creationId xmlns:a16="http://schemas.microsoft.com/office/drawing/2014/main" id="{CFE08938-26C7-487C-811E-B04301440342}"/>
              </a:ext>
            </a:extLst>
          </p:cNvPr>
          <p:cNvSpPr>
            <a:spLocks noGrp="1"/>
          </p:cNvSpPr>
          <p:nvPr>
            <p:ph type="body" sz="quarter" idx="16" hasCustomPrompt="1"/>
          </p:nvPr>
        </p:nvSpPr>
        <p:spPr>
          <a:xfrm>
            <a:off x="3156329" y="3075057"/>
            <a:ext cx="6478299" cy="707886"/>
          </a:xfrm>
          <a:prstGeom prst="rect">
            <a:avLst/>
          </a:prstGeom>
        </p:spPr>
        <p:txBody>
          <a:bodyPr anchor="ctr"/>
          <a:lstStyle>
            <a:lvl1pPr marL="0" indent="0" algn="l">
              <a:buNone/>
              <a:defRPr sz="4000">
                <a:solidFill>
                  <a:schemeClr val="accent1"/>
                </a:solidFill>
              </a:defRPr>
            </a:lvl1pPr>
          </a:lstStyle>
          <a:p>
            <a:pPr lvl="0"/>
            <a:r>
              <a:rPr lang="en-US" dirty="0"/>
              <a:t> Click to edit section divider</a:t>
            </a:r>
          </a:p>
        </p:txBody>
      </p:sp>
      <p:sp>
        <p:nvSpPr>
          <p:cNvPr id="13" name="Rectangle 12">
            <a:extLst>
              <a:ext uri="{FF2B5EF4-FFF2-40B4-BE49-F238E27FC236}">
                <a16:creationId xmlns:a16="http://schemas.microsoft.com/office/drawing/2014/main" id="{D92B64CB-E431-4C10-BC90-BDF3B5F63F22}"/>
              </a:ext>
            </a:extLst>
          </p:cNvPr>
          <p:cNvSpPr/>
          <p:nvPr userDrawn="1"/>
        </p:nvSpPr>
        <p:spPr>
          <a:xfrm>
            <a:off x="2053844" y="3075057"/>
            <a:ext cx="931025" cy="707886"/>
          </a:xfrm>
          <a:prstGeom prst="rect">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000" dirty="0">
              <a:solidFill>
                <a:schemeClr val="bg1">
                  <a:alpha val="50000"/>
                </a:schemeClr>
              </a:solidFill>
              <a:latin typeface="Avenir Book"/>
              <a:cs typeface="Avenir Book"/>
            </a:endParaRPr>
          </a:p>
        </p:txBody>
      </p:sp>
      <p:sp>
        <p:nvSpPr>
          <p:cNvPr id="15" name="Text Placeholder 14">
            <a:extLst>
              <a:ext uri="{FF2B5EF4-FFF2-40B4-BE49-F238E27FC236}">
                <a16:creationId xmlns:a16="http://schemas.microsoft.com/office/drawing/2014/main" id="{E8C35BB4-B837-42B0-A62D-566900FA75F7}"/>
              </a:ext>
            </a:extLst>
          </p:cNvPr>
          <p:cNvSpPr>
            <a:spLocks noGrp="1"/>
          </p:cNvSpPr>
          <p:nvPr>
            <p:ph type="body" sz="quarter" idx="17" hasCustomPrompt="1"/>
          </p:nvPr>
        </p:nvSpPr>
        <p:spPr>
          <a:xfrm>
            <a:off x="2045421" y="3075057"/>
            <a:ext cx="930303" cy="762198"/>
          </a:xfrm>
          <a:prstGeom prst="rect">
            <a:avLst/>
          </a:prstGeom>
        </p:spPr>
        <p:txBody>
          <a:bodyPr/>
          <a:lstStyle>
            <a:lvl1pPr marL="0" indent="0" algn="ctr">
              <a:buFontTx/>
              <a:buNone/>
              <a:defRPr sz="4000">
                <a:solidFill>
                  <a:schemeClr val="bg1"/>
                </a:solidFill>
              </a:defRPr>
            </a:lvl1pPr>
          </a:lstStyle>
          <a:p>
            <a:pPr lvl="0"/>
            <a:r>
              <a:rPr lang="en-US" dirty="0"/>
              <a:t>#1</a:t>
            </a:r>
          </a:p>
        </p:txBody>
      </p:sp>
    </p:spTree>
    <p:extLst>
      <p:ext uri="{BB962C8B-B14F-4D97-AF65-F5344CB8AC3E}">
        <p14:creationId xmlns:p14="http://schemas.microsoft.com/office/powerpoint/2010/main" val="160263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3_Match08">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670EAF3-1131-463C-9D12-A0C5DC69EC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85"/>
          <a:stretch/>
        </p:blipFill>
        <p:spPr>
          <a:xfrm>
            <a:off x="0" y="0"/>
            <a:ext cx="12649200" cy="6901746"/>
          </a:xfrm>
          <a:prstGeom prst="rect">
            <a:avLst/>
          </a:prstGeom>
        </p:spPr>
      </p:pic>
      <p:pic>
        <p:nvPicPr>
          <p:cNvPr id="10" name="Picture 9" descr="A picture containing LEGO, toy, different, several&#10;&#10;Description automatically generated">
            <a:extLst>
              <a:ext uri="{FF2B5EF4-FFF2-40B4-BE49-F238E27FC236}">
                <a16:creationId xmlns:a16="http://schemas.microsoft.com/office/drawing/2014/main" id="{4EBB928C-F6C3-4093-B624-7D68E5433CCC}"/>
              </a:ext>
            </a:extLst>
          </p:cNvPr>
          <p:cNvPicPr>
            <a:picLocks noChangeAspect="1"/>
          </p:cNvPicPr>
          <p:nvPr userDrawn="1"/>
        </p:nvPicPr>
        <p:blipFill>
          <a:blip r:embed="rId3">
            <a:duotone>
              <a:schemeClr val="accent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449311" y="-1760988"/>
            <a:ext cx="13853652" cy="10390239"/>
          </a:xfrm>
          <a:prstGeom prst="rect">
            <a:avLst/>
          </a:prstGeom>
        </p:spPr>
      </p:pic>
      <p:sp>
        <p:nvSpPr>
          <p:cNvPr id="5" name="Rectangle 4">
            <a:extLst>
              <a:ext uri="{FF2B5EF4-FFF2-40B4-BE49-F238E27FC236}">
                <a16:creationId xmlns:a16="http://schemas.microsoft.com/office/drawing/2014/main" id="{839AD03E-C6E0-483A-A527-FD08BAA58772}"/>
              </a:ext>
            </a:extLst>
          </p:cNvPr>
          <p:cNvSpPr/>
          <p:nvPr userDrawn="1"/>
        </p:nvSpPr>
        <p:spPr>
          <a:xfrm>
            <a:off x="389793" y="690197"/>
            <a:ext cx="11412415" cy="5477607"/>
          </a:xfrm>
          <a:prstGeom prst="rect">
            <a:avLst/>
          </a:prstGeom>
          <a:solidFill>
            <a:schemeClr val="bg1"/>
          </a:solidFill>
          <a:ln w="19050">
            <a:solidFill>
              <a:schemeClr val="bg1">
                <a:lumMod val="95000"/>
              </a:schemeClr>
            </a:solidFill>
          </a:ln>
        </p:spPr>
        <p:txBody>
          <a:bodyPr wrap="square" rtlCol="0" anchor="ctr">
            <a:noAutofit/>
          </a:bodyPr>
          <a:lstStyle/>
          <a:p>
            <a:pPr algn="ctr"/>
            <a:endParaRPr lang="en-US" sz="41300" dirty="0">
              <a:solidFill>
                <a:schemeClr val="tx1">
                  <a:lumMod val="65000"/>
                  <a:lumOff val="35000"/>
                  <a:alpha val="50000"/>
                </a:schemeClr>
              </a:solidFill>
              <a:latin typeface="Avenir Next LT Pro" panose="020B0504020202020204" pitchFamily="34" charset="0"/>
              <a:cs typeface="Avenir Book"/>
            </a:endParaRPr>
          </a:p>
        </p:txBody>
      </p:sp>
      <p:pic>
        <p:nvPicPr>
          <p:cNvPr id="6" name="Graphic 5" descr="User with solid fill">
            <a:extLst>
              <a:ext uri="{FF2B5EF4-FFF2-40B4-BE49-F238E27FC236}">
                <a16:creationId xmlns:a16="http://schemas.microsoft.com/office/drawing/2014/main" id="{8B12644B-BA55-407A-9258-8C35D518ADB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16718" y="2514600"/>
            <a:ext cx="914400" cy="914400"/>
          </a:xfrm>
          <a:prstGeom prst="rect">
            <a:avLst/>
          </a:prstGeom>
        </p:spPr>
      </p:pic>
      <p:pic>
        <p:nvPicPr>
          <p:cNvPr id="7" name="Graphic 6" descr="User with solid fill">
            <a:extLst>
              <a:ext uri="{FF2B5EF4-FFF2-40B4-BE49-F238E27FC236}">
                <a16:creationId xmlns:a16="http://schemas.microsoft.com/office/drawing/2014/main" id="{BCEF4E2A-55B3-4A11-82F2-F100528521B0}"/>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716718" y="3450873"/>
            <a:ext cx="914400" cy="914400"/>
          </a:xfrm>
          <a:prstGeom prst="rect">
            <a:avLst/>
          </a:prstGeom>
        </p:spPr>
      </p:pic>
      <p:sp>
        <p:nvSpPr>
          <p:cNvPr id="2" name="TextBox 1">
            <a:extLst>
              <a:ext uri="{FF2B5EF4-FFF2-40B4-BE49-F238E27FC236}">
                <a16:creationId xmlns:a16="http://schemas.microsoft.com/office/drawing/2014/main" id="{0AA61C6B-D57D-438E-A0E3-8F6E1CCEEE07}"/>
              </a:ext>
            </a:extLst>
          </p:cNvPr>
          <p:cNvSpPr txBox="1"/>
          <p:nvPr userDrawn="1"/>
        </p:nvSpPr>
        <p:spPr>
          <a:xfrm>
            <a:off x="3825648" y="1014908"/>
            <a:ext cx="4540704" cy="757130"/>
          </a:xfrm>
          <a:prstGeom prst="rect">
            <a:avLst/>
          </a:prstGeom>
          <a:noFill/>
        </p:spPr>
        <p:txBody>
          <a:bodyPr wrap="square" rtlCol="0">
            <a:spAutoFit/>
          </a:bodyPr>
          <a:lstStyle/>
          <a:p>
            <a:pPr marL="0" lvl="0" indent="0" algn="ctr" defTabSz="914400" rtl="0" eaLnBrk="1" latinLnBrk="0" hangingPunct="1">
              <a:lnSpc>
                <a:spcPct val="90000"/>
              </a:lnSpc>
              <a:spcBef>
                <a:spcPts val="0"/>
              </a:spcBef>
              <a:buFont typeface="Arial" pitchFamily="34" charset="0"/>
              <a:buNone/>
            </a:pPr>
            <a:r>
              <a:rPr lang="en-US" sz="4800" kern="1200" dirty="0">
                <a:solidFill>
                  <a:schemeClr val="accent2"/>
                </a:solidFill>
                <a:latin typeface="Avenir LT Std 55 Roman"/>
                <a:ea typeface="+mn-ea"/>
                <a:cs typeface="Arial" pitchFamily="34" charset="0"/>
              </a:rPr>
              <a:t>Multiple Matches</a:t>
            </a:r>
          </a:p>
        </p:txBody>
      </p:sp>
      <p:sp>
        <p:nvSpPr>
          <p:cNvPr id="4" name="TextBox 3">
            <a:extLst>
              <a:ext uri="{FF2B5EF4-FFF2-40B4-BE49-F238E27FC236}">
                <a16:creationId xmlns:a16="http://schemas.microsoft.com/office/drawing/2014/main" id="{E71A8830-951A-4ABC-9490-4082F120F6CD}"/>
              </a:ext>
            </a:extLst>
          </p:cNvPr>
          <p:cNvSpPr txBox="1"/>
          <p:nvPr userDrawn="1"/>
        </p:nvSpPr>
        <p:spPr>
          <a:xfrm>
            <a:off x="2867858" y="2462235"/>
            <a:ext cx="2366683" cy="923330"/>
          </a:xfrm>
          <a:prstGeom prst="rect">
            <a:avLst/>
          </a:prstGeom>
          <a:noFill/>
        </p:spPr>
        <p:txBody>
          <a:bodyPr wrap="square" rtlCol="0">
            <a:spAutoFit/>
          </a:bodyPr>
          <a:lstStyle/>
          <a:p>
            <a:pPr algn="l"/>
            <a:r>
              <a:rPr lang="en-US" b="1" dirty="0">
                <a:solidFill>
                  <a:schemeClr val="accent2"/>
                </a:solidFill>
              </a:rPr>
              <a:t>Input Record: </a:t>
            </a:r>
          </a:p>
          <a:p>
            <a:pPr algn="l"/>
            <a:r>
              <a:rPr lang="en-US" b="1" dirty="0"/>
              <a:t>Jose R. Martinez</a:t>
            </a:r>
          </a:p>
          <a:p>
            <a:pPr algn="l"/>
            <a:r>
              <a:rPr lang="en-US" dirty="0"/>
              <a:t>Male 04/01/2010</a:t>
            </a:r>
          </a:p>
        </p:txBody>
      </p:sp>
      <p:sp>
        <p:nvSpPr>
          <p:cNvPr id="9" name="TextBox 8">
            <a:extLst>
              <a:ext uri="{FF2B5EF4-FFF2-40B4-BE49-F238E27FC236}">
                <a16:creationId xmlns:a16="http://schemas.microsoft.com/office/drawing/2014/main" id="{85D175B6-3C13-4921-BE6B-FEF3882497B9}"/>
              </a:ext>
            </a:extLst>
          </p:cNvPr>
          <p:cNvSpPr txBox="1"/>
          <p:nvPr userDrawn="1"/>
        </p:nvSpPr>
        <p:spPr>
          <a:xfrm>
            <a:off x="2867858" y="3533026"/>
            <a:ext cx="2366683" cy="923330"/>
          </a:xfrm>
          <a:prstGeom prst="rect">
            <a:avLst/>
          </a:prstGeom>
          <a:noFill/>
        </p:spPr>
        <p:txBody>
          <a:bodyPr wrap="square" rtlCol="0">
            <a:spAutoFit/>
          </a:bodyPr>
          <a:lstStyle/>
          <a:p>
            <a:pPr algn="l"/>
            <a:r>
              <a:rPr lang="en-US" b="1" dirty="0">
                <a:solidFill>
                  <a:schemeClr val="accent2"/>
                </a:solidFill>
              </a:rPr>
              <a:t>Master Record: </a:t>
            </a:r>
          </a:p>
          <a:p>
            <a:pPr algn="l"/>
            <a:r>
              <a:rPr lang="en-US" b="1" dirty="0"/>
              <a:t>Jose Ray Martinez</a:t>
            </a:r>
          </a:p>
          <a:p>
            <a:pPr algn="l"/>
            <a:r>
              <a:rPr lang="en-US" dirty="0"/>
              <a:t>Male 04/02/2010</a:t>
            </a:r>
          </a:p>
        </p:txBody>
      </p:sp>
      <p:sp>
        <p:nvSpPr>
          <p:cNvPr id="8" name="TextBox 7">
            <a:extLst>
              <a:ext uri="{FF2B5EF4-FFF2-40B4-BE49-F238E27FC236}">
                <a16:creationId xmlns:a16="http://schemas.microsoft.com/office/drawing/2014/main" id="{6EE5B4D8-D148-4C2C-B513-03F29B468F23}"/>
              </a:ext>
            </a:extLst>
          </p:cNvPr>
          <p:cNvSpPr txBox="1"/>
          <p:nvPr userDrawn="1"/>
        </p:nvSpPr>
        <p:spPr>
          <a:xfrm>
            <a:off x="5048946" y="3518956"/>
            <a:ext cx="2094106" cy="400110"/>
          </a:xfrm>
          <a:prstGeom prst="rect">
            <a:avLst/>
          </a:prstGeom>
          <a:noFill/>
        </p:spPr>
        <p:txBody>
          <a:bodyPr wrap="square" rtlCol="0">
            <a:spAutoFit/>
          </a:bodyPr>
          <a:lstStyle/>
          <a:p>
            <a:r>
              <a:rPr lang="en-US" sz="2000" b="1" dirty="0">
                <a:solidFill>
                  <a:schemeClr val="accent2"/>
                </a:solidFill>
              </a:rPr>
              <a:t>Match Score = 95</a:t>
            </a:r>
          </a:p>
        </p:txBody>
      </p:sp>
      <p:sp>
        <p:nvSpPr>
          <p:cNvPr id="11" name="TextBox 10">
            <a:extLst>
              <a:ext uri="{FF2B5EF4-FFF2-40B4-BE49-F238E27FC236}">
                <a16:creationId xmlns:a16="http://schemas.microsoft.com/office/drawing/2014/main" id="{8FEE1020-0CB0-47AE-9D3E-8F33B48992E2}"/>
              </a:ext>
            </a:extLst>
          </p:cNvPr>
          <p:cNvSpPr txBox="1"/>
          <p:nvPr userDrawn="1"/>
        </p:nvSpPr>
        <p:spPr>
          <a:xfrm>
            <a:off x="389792" y="5626981"/>
            <a:ext cx="1141241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666666"/>
              </a:buClr>
              <a:buSzTx/>
              <a:buFontTx/>
              <a:buNone/>
              <a:tabLst/>
              <a:defRPr/>
            </a:pPr>
            <a:r>
              <a:rPr kumimoji="0" lang="en-US" sz="1800" b="0" i="0" u="none" strike="noStrike" kern="1200" cap="none" spc="0" normalizeH="0" baseline="0" noProof="0" dirty="0">
                <a:ln>
                  <a:noFill/>
                </a:ln>
                <a:solidFill>
                  <a:srgbClr val="666666"/>
                </a:solidFill>
                <a:effectLst/>
                <a:uLnTx/>
                <a:uFillTx/>
                <a:latin typeface="Avenir LT Std 45 Book" panose="020B0502020203020204" pitchFamily="34" charset="0"/>
                <a:ea typeface="+mn-ea"/>
                <a:cs typeface="+mn-cs"/>
              </a:rPr>
              <a:t>If two or more potential matches are found above the matching threshold, the system forces a near match.</a:t>
            </a:r>
          </a:p>
          <a:p>
            <a:endParaRPr lang="en-US" dirty="0"/>
          </a:p>
        </p:txBody>
      </p:sp>
      <p:pic>
        <p:nvPicPr>
          <p:cNvPr id="12" name="Graphic 11" descr="User with solid fill">
            <a:extLst>
              <a:ext uri="{FF2B5EF4-FFF2-40B4-BE49-F238E27FC236}">
                <a16:creationId xmlns:a16="http://schemas.microsoft.com/office/drawing/2014/main" id="{6C7E5E4D-71F5-4B22-9411-42FB72B99DB9}"/>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712606" y="4365273"/>
            <a:ext cx="914400" cy="914400"/>
          </a:xfrm>
          <a:prstGeom prst="rect">
            <a:avLst/>
          </a:prstGeom>
        </p:spPr>
      </p:pic>
      <p:sp>
        <p:nvSpPr>
          <p:cNvPr id="13" name="TextBox 12">
            <a:extLst>
              <a:ext uri="{FF2B5EF4-FFF2-40B4-BE49-F238E27FC236}">
                <a16:creationId xmlns:a16="http://schemas.microsoft.com/office/drawing/2014/main" id="{0D691BE4-8292-4C10-871C-9F735E64A6C2}"/>
              </a:ext>
            </a:extLst>
          </p:cNvPr>
          <p:cNvSpPr txBox="1"/>
          <p:nvPr userDrawn="1"/>
        </p:nvSpPr>
        <p:spPr>
          <a:xfrm>
            <a:off x="2863746" y="4478186"/>
            <a:ext cx="2366683" cy="923330"/>
          </a:xfrm>
          <a:prstGeom prst="rect">
            <a:avLst/>
          </a:prstGeom>
          <a:noFill/>
        </p:spPr>
        <p:txBody>
          <a:bodyPr wrap="square" rtlCol="0">
            <a:spAutoFit/>
          </a:bodyPr>
          <a:lstStyle/>
          <a:p>
            <a:pPr algn="l"/>
            <a:r>
              <a:rPr lang="en-US" b="1" dirty="0">
                <a:solidFill>
                  <a:schemeClr val="accent2"/>
                </a:solidFill>
              </a:rPr>
              <a:t>Master Record: </a:t>
            </a:r>
          </a:p>
          <a:p>
            <a:pPr algn="l"/>
            <a:r>
              <a:rPr lang="en-US" b="1" dirty="0"/>
              <a:t>Jose </a:t>
            </a:r>
            <a:r>
              <a:rPr lang="en-US" b="1" dirty="0" err="1"/>
              <a:t>Rafel</a:t>
            </a:r>
            <a:r>
              <a:rPr lang="en-US" b="1" dirty="0"/>
              <a:t> Martinez</a:t>
            </a:r>
          </a:p>
          <a:p>
            <a:pPr algn="l"/>
            <a:r>
              <a:rPr lang="en-US" dirty="0"/>
              <a:t>Male 04/01/2010</a:t>
            </a:r>
          </a:p>
        </p:txBody>
      </p:sp>
      <p:sp>
        <p:nvSpPr>
          <p:cNvPr id="14" name="TextBox 13">
            <a:extLst>
              <a:ext uri="{FF2B5EF4-FFF2-40B4-BE49-F238E27FC236}">
                <a16:creationId xmlns:a16="http://schemas.microsoft.com/office/drawing/2014/main" id="{4039BC98-F96B-4908-B84D-2CA09934B73B}"/>
              </a:ext>
            </a:extLst>
          </p:cNvPr>
          <p:cNvSpPr txBox="1"/>
          <p:nvPr userDrawn="1"/>
        </p:nvSpPr>
        <p:spPr>
          <a:xfrm>
            <a:off x="5033367" y="4611577"/>
            <a:ext cx="2094106" cy="400110"/>
          </a:xfrm>
          <a:prstGeom prst="rect">
            <a:avLst/>
          </a:prstGeom>
          <a:noFill/>
        </p:spPr>
        <p:txBody>
          <a:bodyPr wrap="square" rtlCol="0">
            <a:spAutoFit/>
          </a:bodyPr>
          <a:lstStyle/>
          <a:p>
            <a:r>
              <a:rPr lang="en-US" sz="2000" b="1" dirty="0">
                <a:solidFill>
                  <a:schemeClr val="accent2"/>
                </a:solidFill>
              </a:rPr>
              <a:t>Match Score = 96</a:t>
            </a:r>
          </a:p>
        </p:txBody>
      </p:sp>
      <p:sp>
        <p:nvSpPr>
          <p:cNvPr id="15" name="Footer Placeholder 14">
            <a:extLst>
              <a:ext uri="{FF2B5EF4-FFF2-40B4-BE49-F238E27FC236}">
                <a16:creationId xmlns:a16="http://schemas.microsoft.com/office/drawing/2014/main" id="{955E5061-C62A-4FF3-9285-3AEA1128B3AA}"/>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16" name="Slide Number Placeholder 15">
            <a:extLst>
              <a:ext uri="{FF2B5EF4-FFF2-40B4-BE49-F238E27FC236}">
                <a16:creationId xmlns:a16="http://schemas.microsoft.com/office/drawing/2014/main" id="{63A2FE24-E517-40DE-AA6B-6CA72912990C}"/>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534865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3_Match09">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670EAF3-1131-463C-9D12-A0C5DC69EC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85"/>
          <a:stretch/>
        </p:blipFill>
        <p:spPr>
          <a:xfrm>
            <a:off x="0" y="0"/>
            <a:ext cx="12649200" cy="6901746"/>
          </a:xfrm>
          <a:prstGeom prst="rect">
            <a:avLst/>
          </a:prstGeom>
        </p:spPr>
      </p:pic>
      <p:pic>
        <p:nvPicPr>
          <p:cNvPr id="10" name="Picture 9" descr="A picture containing LEGO, toy, different, several&#10;&#10;Description automatically generated">
            <a:extLst>
              <a:ext uri="{FF2B5EF4-FFF2-40B4-BE49-F238E27FC236}">
                <a16:creationId xmlns:a16="http://schemas.microsoft.com/office/drawing/2014/main" id="{4EBB928C-F6C3-4093-B624-7D68E5433CCC}"/>
              </a:ext>
            </a:extLst>
          </p:cNvPr>
          <p:cNvPicPr>
            <a:picLocks noChangeAspect="1"/>
          </p:cNvPicPr>
          <p:nvPr userDrawn="1"/>
        </p:nvPicPr>
        <p:blipFill>
          <a:blip r:embed="rId3">
            <a:duotone>
              <a:schemeClr val="accent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449311" y="-1760988"/>
            <a:ext cx="13853652" cy="10390239"/>
          </a:xfrm>
          <a:prstGeom prst="rect">
            <a:avLst/>
          </a:prstGeom>
        </p:spPr>
      </p:pic>
      <p:sp>
        <p:nvSpPr>
          <p:cNvPr id="5" name="Rectangle 4">
            <a:extLst>
              <a:ext uri="{FF2B5EF4-FFF2-40B4-BE49-F238E27FC236}">
                <a16:creationId xmlns:a16="http://schemas.microsoft.com/office/drawing/2014/main" id="{839AD03E-C6E0-483A-A527-FD08BAA58772}"/>
              </a:ext>
            </a:extLst>
          </p:cNvPr>
          <p:cNvSpPr/>
          <p:nvPr userDrawn="1"/>
        </p:nvSpPr>
        <p:spPr>
          <a:xfrm>
            <a:off x="389793" y="690197"/>
            <a:ext cx="11412415" cy="5477607"/>
          </a:xfrm>
          <a:prstGeom prst="rect">
            <a:avLst/>
          </a:prstGeom>
          <a:solidFill>
            <a:schemeClr val="bg1"/>
          </a:solidFill>
          <a:ln w="19050">
            <a:solidFill>
              <a:schemeClr val="bg1">
                <a:lumMod val="95000"/>
              </a:schemeClr>
            </a:solidFill>
          </a:ln>
        </p:spPr>
        <p:txBody>
          <a:bodyPr wrap="square" rtlCol="0" anchor="ctr">
            <a:noAutofit/>
          </a:bodyPr>
          <a:lstStyle/>
          <a:p>
            <a:pPr algn="ctr"/>
            <a:endParaRPr lang="en-US" sz="41300" dirty="0">
              <a:solidFill>
                <a:schemeClr val="tx1">
                  <a:lumMod val="65000"/>
                  <a:lumOff val="35000"/>
                  <a:alpha val="50000"/>
                </a:schemeClr>
              </a:solidFill>
              <a:latin typeface="Avenir Next LT Pro" panose="020B0504020202020204" pitchFamily="34" charset="0"/>
              <a:cs typeface="Avenir Book"/>
            </a:endParaRPr>
          </a:p>
        </p:txBody>
      </p:sp>
      <p:pic>
        <p:nvPicPr>
          <p:cNvPr id="6" name="Graphic 5" descr="User with solid fill">
            <a:extLst>
              <a:ext uri="{FF2B5EF4-FFF2-40B4-BE49-F238E27FC236}">
                <a16:creationId xmlns:a16="http://schemas.microsoft.com/office/drawing/2014/main" id="{8B12644B-BA55-407A-9258-8C35D518ADB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16718" y="2514600"/>
            <a:ext cx="914400" cy="914400"/>
          </a:xfrm>
          <a:prstGeom prst="rect">
            <a:avLst/>
          </a:prstGeom>
        </p:spPr>
      </p:pic>
      <p:pic>
        <p:nvPicPr>
          <p:cNvPr id="7" name="Graphic 6" descr="User with solid fill">
            <a:extLst>
              <a:ext uri="{FF2B5EF4-FFF2-40B4-BE49-F238E27FC236}">
                <a16:creationId xmlns:a16="http://schemas.microsoft.com/office/drawing/2014/main" id="{BCEF4E2A-55B3-4A11-82F2-F100528521B0}"/>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16718" y="3450873"/>
            <a:ext cx="914400" cy="914400"/>
          </a:xfrm>
          <a:prstGeom prst="rect">
            <a:avLst/>
          </a:prstGeom>
        </p:spPr>
      </p:pic>
      <p:sp>
        <p:nvSpPr>
          <p:cNvPr id="2" name="TextBox 1">
            <a:extLst>
              <a:ext uri="{FF2B5EF4-FFF2-40B4-BE49-F238E27FC236}">
                <a16:creationId xmlns:a16="http://schemas.microsoft.com/office/drawing/2014/main" id="{0AA61C6B-D57D-438E-A0E3-8F6E1CCEEE07}"/>
              </a:ext>
            </a:extLst>
          </p:cNvPr>
          <p:cNvSpPr txBox="1"/>
          <p:nvPr userDrawn="1"/>
        </p:nvSpPr>
        <p:spPr>
          <a:xfrm>
            <a:off x="4212140" y="1014908"/>
            <a:ext cx="3767720" cy="757130"/>
          </a:xfrm>
          <a:prstGeom prst="rect">
            <a:avLst/>
          </a:prstGeom>
          <a:noFill/>
        </p:spPr>
        <p:txBody>
          <a:bodyPr wrap="square" rtlCol="0">
            <a:spAutoFit/>
          </a:bodyPr>
          <a:lstStyle/>
          <a:p>
            <a:pPr marL="0" lvl="0" indent="0" algn="ctr" defTabSz="914400" rtl="0" eaLnBrk="1" latinLnBrk="0" hangingPunct="1">
              <a:lnSpc>
                <a:spcPct val="90000"/>
              </a:lnSpc>
              <a:spcBef>
                <a:spcPts val="0"/>
              </a:spcBef>
              <a:buFont typeface="Arial" pitchFamily="34" charset="0"/>
              <a:buNone/>
            </a:pPr>
            <a:r>
              <a:rPr lang="en-US" sz="4800" kern="1200" dirty="0">
                <a:solidFill>
                  <a:schemeClr val="accent2"/>
                </a:solidFill>
                <a:latin typeface="Avenir LT Std 55 Roman"/>
                <a:ea typeface="+mn-ea"/>
                <a:cs typeface="Arial" pitchFamily="34" charset="0"/>
              </a:rPr>
              <a:t>Duplicate IDs</a:t>
            </a:r>
          </a:p>
        </p:txBody>
      </p:sp>
      <p:sp>
        <p:nvSpPr>
          <p:cNvPr id="4" name="TextBox 3">
            <a:extLst>
              <a:ext uri="{FF2B5EF4-FFF2-40B4-BE49-F238E27FC236}">
                <a16:creationId xmlns:a16="http://schemas.microsoft.com/office/drawing/2014/main" id="{E71A8830-951A-4ABC-9490-4082F120F6CD}"/>
              </a:ext>
            </a:extLst>
          </p:cNvPr>
          <p:cNvSpPr txBox="1"/>
          <p:nvPr userDrawn="1"/>
        </p:nvSpPr>
        <p:spPr>
          <a:xfrm>
            <a:off x="2869914" y="2621371"/>
            <a:ext cx="2366683" cy="646331"/>
          </a:xfrm>
          <a:prstGeom prst="rect">
            <a:avLst/>
          </a:prstGeom>
          <a:noFill/>
        </p:spPr>
        <p:txBody>
          <a:bodyPr wrap="square" rtlCol="0">
            <a:spAutoFit/>
          </a:bodyPr>
          <a:lstStyle/>
          <a:p>
            <a:pPr algn="l"/>
            <a:r>
              <a:rPr lang="en-US" b="1" dirty="0"/>
              <a:t>Jose R. Martinez</a:t>
            </a:r>
          </a:p>
          <a:p>
            <a:pPr algn="l"/>
            <a:r>
              <a:rPr lang="en-US" dirty="0"/>
              <a:t>Unique ID: 1234</a:t>
            </a:r>
          </a:p>
        </p:txBody>
      </p:sp>
      <p:sp>
        <p:nvSpPr>
          <p:cNvPr id="9" name="TextBox 8">
            <a:extLst>
              <a:ext uri="{FF2B5EF4-FFF2-40B4-BE49-F238E27FC236}">
                <a16:creationId xmlns:a16="http://schemas.microsoft.com/office/drawing/2014/main" id="{85D175B6-3C13-4921-BE6B-FEF3882497B9}"/>
              </a:ext>
            </a:extLst>
          </p:cNvPr>
          <p:cNvSpPr txBox="1"/>
          <p:nvPr userDrawn="1"/>
        </p:nvSpPr>
        <p:spPr>
          <a:xfrm>
            <a:off x="6885413" y="4365273"/>
            <a:ext cx="2660105" cy="369332"/>
          </a:xfrm>
          <a:prstGeom prst="rect">
            <a:avLst/>
          </a:prstGeom>
          <a:noFill/>
        </p:spPr>
        <p:txBody>
          <a:bodyPr wrap="square" rtlCol="0">
            <a:spAutoFit/>
          </a:bodyPr>
          <a:lstStyle/>
          <a:p>
            <a:pPr algn="l"/>
            <a:r>
              <a:rPr lang="en-US" dirty="0"/>
              <a:t>1907         2678         3464</a:t>
            </a:r>
          </a:p>
        </p:txBody>
      </p:sp>
      <p:sp>
        <p:nvSpPr>
          <p:cNvPr id="11" name="TextBox 10">
            <a:extLst>
              <a:ext uri="{FF2B5EF4-FFF2-40B4-BE49-F238E27FC236}">
                <a16:creationId xmlns:a16="http://schemas.microsoft.com/office/drawing/2014/main" id="{8FEE1020-0CB0-47AE-9D3E-8F33B48992E2}"/>
              </a:ext>
            </a:extLst>
          </p:cNvPr>
          <p:cNvSpPr txBox="1"/>
          <p:nvPr userDrawn="1"/>
        </p:nvSpPr>
        <p:spPr>
          <a:xfrm>
            <a:off x="389792" y="5025829"/>
            <a:ext cx="11412415" cy="1018869"/>
          </a:xfrm>
          <a:prstGeom prst="rect">
            <a:avLst/>
          </a:prstGeom>
          <a:noFill/>
        </p:spPr>
        <p:txBody>
          <a:bodyPr wrap="square" rtlCol="0">
            <a:spAutoFit/>
          </a:bodyPr>
          <a:lstStyle/>
          <a:p>
            <a:pPr algn="ctr">
              <a:lnSpc>
                <a:spcPct val="100000"/>
              </a:lnSpc>
              <a:buFontTx/>
              <a:buNone/>
            </a:pPr>
            <a:r>
              <a:rPr lang="en-US" sz="1800" dirty="0">
                <a:solidFill>
                  <a:srgbClr val="666666"/>
                </a:solidFill>
                <a:latin typeface="Avenir LT Std 45 Book" panose="020B0502020203020204" pitchFamily="34" charset="0"/>
                <a:cs typeface="+mn-cs"/>
              </a:rPr>
              <a:t>Duplicate IDs are created when a student is mistakenly assigned two or more Unique IDs. </a:t>
            </a:r>
          </a:p>
          <a:p>
            <a:pPr algn="ctr">
              <a:lnSpc>
                <a:spcPct val="100000"/>
              </a:lnSpc>
              <a:buFontTx/>
              <a:buNone/>
            </a:pPr>
            <a:r>
              <a:rPr lang="en-US" sz="1800" dirty="0">
                <a:solidFill>
                  <a:srgbClr val="666666"/>
                </a:solidFill>
                <a:latin typeface="Avenir LT Std 45 Book" panose="020B0502020203020204" pitchFamily="34" charset="0"/>
                <a:cs typeface="+mn-cs"/>
              </a:rPr>
              <a:t>This can occur if the user assigns a new ID instead of identifying the correct near match record.</a:t>
            </a:r>
          </a:p>
          <a:p>
            <a:pPr algn="ctr">
              <a:lnSpc>
                <a:spcPct val="150000"/>
              </a:lnSpc>
              <a:buFontTx/>
              <a:buNone/>
            </a:pPr>
            <a:r>
              <a:rPr lang="en-US" sz="1800" dirty="0">
                <a:solidFill>
                  <a:schemeClr val="tx1"/>
                </a:solidFill>
                <a:latin typeface="Avenir LT Std 45 Book" panose="020B0502020203020204" pitchFamily="34" charset="0"/>
                <a:cs typeface="+mn-cs"/>
              </a:rPr>
              <a:t>Resolution: </a:t>
            </a:r>
            <a:r>
              <a:rPr lang="en-US" sz="1800" dirty="0">
                <a:solidFill>
                  <a:srgbClr val="666666"/>
                </a:solidFill>
                <a:latin typeface="Avenir LT Std 45 Book" panose="020B0502020203020204" pitchFamily="34" charset="0"/>
                <a:cs typeface="+mn-cs"/>
              </a:rPr>
              <a:t>Retire ID and move data to history.</a:t>
            </a:r>
          </a:p>
        </p:txBody>
      </p:sp>
      <p:pic>
        <p:nvPicPr>
          <p:cNvPr id="12" name="Graphic 11" descr="User with solid fill">
            <a:extLst>
              <a:ext uri="{FF2B5EF4-FFF2-40B4-BE49-F238E27FC236}">
                <a16:creationId xmlns:a16="http://schemas.microsoft.com/office/drawing/2014/main" id="{BE5154E9-8020-450A-8FBF-485820C70B45}"/>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802318" y="3463048"/>
            <a:ext cx="914400" cy="914400"/>
          </a:xfrm>
          <a:prstGeom prst="rect">
            <a:avLst/>
          </a:prstGeom>
        </p:spPr>
      </p:pic>
      <p:pic>
        <p:nvPicPr>
          <p:cNvPr id="13" name="Graphic 12" descr="User with solid fill">
            <a:extLst>
              <a:ext uri="{FF2B5EF4-FFF2-40B4-BE49-F238E27FC236}">
                <a16:creationId xmlns:a16="http://schemas.microsoft.com/office/drawing/2014/main" id="{783BB280-7285-481A-8C07-91DE7DB8D2DD}"/>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631118" y="3456216"/>
            <a:ext cx="914400" cy="914400"/>
          </a:xfrm>
          <a:prstGeom prst="rect">
            <a:avLst/>
          </a:prstGeom>
        </p:spPr>
      </p:pic>
      <p:sp>
        <p:nvSpPr>
          <p:cNvPr id="15" name="TextBox 14">
            <a:extLst>
              <a:ext uri="{FF2B5EF4-FFF2-40B4-BE49-F238E27FC236}">
                <a16:creationId xmlns:a16="http://schemas.microsoft.com/office/drawing/2014/main" id="{BF51D26D-94CE-4011-83A7-403A3D4C4FF0}"/>
              </a:ext>
            </a:extLst>
          </p:cNvPr>
          <p:cNvSpPr txBox="1"/>
          <p:nvPr userDrawn="1"/>
        </p:nvSpPr>
        <p:spPr>
          <a:xfrm>
            <a:off x="2836641" y="3595309"/>
            <a:ext cx="2366683" cy="646331"/>
          </a:xfrm>
          <a:prstGeom prst="rect">
            <a:avLst/>
          </a:prstGeom>
          <a:noFill/>
        </p:spPr>
        <p:txBody>
          <a:bodyPr wrap="square" rtlCol="0">
            <a:spAutoFit/>
          </a:bodyPr>
          <a:lstStyle/>
          <a:p>
            <a:pPr algn="l"/>
            <a:r>
              <a:rPr lang="en-US" b="1" dirty="0"/>
              <a:t>Jose R. Martinez</a:t>
            </a:r>
          </a:p>
          <a:p>
            <a:pPr algn="l"/>
            <a:r>
              <a:rPr lang="en-US" dirty="0"/>
              <a:t>Additional Unique IDs</a:t>
            </a:r>
          </a:p>
        </p:txBody>
      </p:sp>
      <p:sp>
        <p:nvSpPr>
          <p:cNvPr id="8" name="Footer Placeholder 7">
            <a:extLst>
              <a:ext uri="{FF2B5EF4-FFF2-40B4-BE49-F238E27FC236}">
                <a16:creationId xmlns:a16="http://schemas.microsoft.com/office/drawing/2014/main" id="{78A35438-2553-4B66-9953-53EE7F2E7394}"/>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14" name="Slide Number Placeholder 13">
            <a:extLst>
              <a:ext uri="{FF2B5EF4-FFF2-40B4-BE49-F238E27FC236}">
                <a16:creationId xmlns:a16="http://schemas.microsoft.com/office/drawing/2014/main" id="{EF2B376E-BF60-474A-93D5-0E0D63A506AE}"/>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2069630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3_Match10">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670EAF3-1131-463C-9D12-A0C5DC69EC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85"/>
          <a:stretch/>
        </p:blipFill>
        <p:spPr>
          <a:xfrm>
            <a:off x="0" y="0"/>
            <a:ext cx="12649200" cy="6901746"/>
          </a:xfrm>
          <a:prstGeom prst="rect">
            <a:avLst/>
          </a:prstGeom>
        </p:spPr>
      </p:pic>
      <p:pic>
        <p:nvPicPr>
          <p:cNvPr id="10" name="Picture 9" descr="A picture containing LEGO, toy, different, several&#10;&#10;Description automatically generated">
            <a:extLst>
              <a:ext uri="{FF2B5EF4-FFF2-40B4-BE49-F238E27FC236}">
                <a16:creationId xmlns:a16="http://schemas.microsoft.com/office/drawing/2014/main" id="{4EBB928C-F6C3-4093-B624-7D68E5433CCC}"/>
              </a:ext>
            </a:extLst>
          </p:cNvPr>
          <p:cNvPicPr>
            <a:picLocks noChangeAspect="1"/>
          </p:cNvPicPr>
          <p:nvPr userDrawn="1"/>
        </p:nvPicPr>
        <p:blipFill>
          <a:blip r:embed="rId3">
            <a:duotone>
              <a:schemeClr val="accent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449311" y="-1760988"/>
            <a:ext cx="13853652" cy="10390239"/>
          </a:xfrm>
          <a:prstGeom prst="rect">
            <a:avLst/>
          </a:prstGeom>
        </p:spPr>
      </p:pic>
      <p:sp>
        <p:nvSpPr>
          <p:cNvPr id="5" name="Rectangle 4">
            <a:extLst>
              <a:ext uri="{FF2B5EF4-FFF2-40B4-BE49-F238E27FC236}">
                <a16:creationId xmlns:a16="http://schemas.microsoft.com/office/drawing/2014/main" id="{839AD03E-C6E0-483A-A527-FD08BAA58772}"/>
              </a:ext>
            </a:extLst>
          </p:cNvPr>
          <p:cNvSpPr/>
          <p:nvPr userDrawn="1"/>
        </p:nvSpPr>
        <p:spPr>
          <a:xfrm>
            <a:off x="389793" y="690197"/>
            <a:ext cx="11412415" cy="5477607"/>
          </a:xfrm>
          <a:prstGeom prst="rect">
            <a:avLst/>
          </a:prstGeom>
          <a:solidFill>
            <a:schemeClr val="bg1"/>
          </a:solidFill>
          <a:ln w="19050">
            <a:solidFill>
              <a:schemeClr val="bg1">
                <a:lumMod val="95000"/>
              </a:schemeClr>
            </a:solidFill>
          </a:ln>
        </p:spPr>
        <p:txBody>
          <a:bodyPr wrap="square" rtlCol="0" anchor="ctr">
            <a:noAutofit/>
          </a:bodyPr>
          <a:lstStyle/>
          <a:p>
            <a:pPr algn="ctr"/>
            <a:endParaRPr lang="en-US" sz="41300" dirty="0">
              <a:solidFill>
                <a:schemeClr val="tx1">
                  <a:lumMod val="65000"/>
                  <a:lumOff val="35000"/>
                  <a:alpha val="50000"/>
                </a:schemeClr>
              </a:solidFill>
              <a:latin typeface="Avenir Next LT Pro" panose="020B0504020202020204" pitchFamily="34" charset="0"/>
              <a:cs typeface="Avenir Book"/>
            </a:endParaRPr>
          </a:p>
        </p:txBody>
      </p:sp>
      <p:pic>
        <p:nvPicPr>
          <p:cNvPr id="6" name="Graphic 5" descr="User with solid fill">
            <a:extLst>
              <a:ext uri="{FF2B5EF4-FFF2-40B4-BE49-F238E27FC236}">
                <a16:creationId xmlns:a16="http://schemas.microsoft.com/office/drawing/2014/main" id="{8B12644B-BA55-407A-9258-8C35D518ADB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16718" y="2514600"/>
            <a:ext cx="914400" cy="914400"/>
          </a:xfrm>
          <a:prstGeom prst="rect">
            <a:avLst/>
          </a:prstGeom>
        </p:spPr>
      </p:pic>
      <p:pic>
        <p:nvPicPr>
          <p:cNvPr id="7" name="Graphic 6" descr="User with solid fill">
            <a:extLst>
              <a:ext uri="{FF2B5EF4-FFF2-40B4-BE49-F238E27FC236}">
                <a16:creationId xmlns:a16="http://schemas.microsoft.com/office/drawing/2014/main" id="{BCEF4E2A-55B3-4A11-82F2-F100528521B0}"/>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716718" y="3450873"/>
            <a:ext cx="914400" cy="914400"/>
          </a:xfrm>
          <a:prstGeom prst="rect">
            <a:avLst/>
          </a:prstGeom>
        </p:spPr>
      </p:pic>
      <p:sp>
        <p:nvSpPr>
          <p:cNvPr id="2" name="TextBox 1">
            <a:extLst>
              <a:ext uri="{FF2B5EF4-FFF2-40B4-BE49-F238E27FC236}">
                <a16:creationId xmlns:a16="http://schemas.microsoft.com/office/drawing/2014/main" id="{0AA61C6B-D57D-438E-A0E3-8F6E1CCEEE07}"/>
              </a:ext>
            </a:extLst>
          </p:cNvPr>
          <p:cNvSpPr txBox="1"/>
          <p:nvPr userDrawn="1"/>
        </p:nvSpPr>
        <p:spPr>
          <a:xfrm>
            <a:off x="4212140" y="1014908"/>
            <a:ext cx="3767720" cy="757130"/>
          </a:xfrm>
          <a:prstGeom prst="rect">
            <a:avLst/>
          </a:prstGeom>
          <a:noFill/>
        </p:spPr>
        <p:txBody>
          <a:bodyPr wrap="square" rtlCol="0">
            <a:spAutoFit/>
          </a:bodyPr>
          <a:lstStyle/>
          <a:p>
            <a:pPr marL="0" lvl="0" indent="0" algn="ctr" defTabSz="914400" rtl="0" eaLnBrk="1" latinLnBrk="0" hangingPunct="1">
              <a:lnSpc>
                <a:spcPct val="90000"/>
              </a:lnSpc>
              <a:spcBef>
                <a:spcPts val="0"/>
              </a:spcBef>
              <a:buFont typeface="Arial" pitchFamily="34" charset="0"/>
              <a:buNone/>
            </a:pPr>
            <a:r>
              <a:rPr lang="en-US" sz="4800" kern="1200" dirty="0">
                <a:solidFill>
                  <a:schemeClr val="accent2"/>
                </a:solidFill>
                <a:latin typeface="Avenir LT Std 55 Roman"/>
                <a:ea typeface="+mn-ea"/>
                <a:cs typeface="Arial" pitchFamily="34" charset="0"/>
              </a:rPr>
              <a:t>Shared IDs</a:t>
            </a:r>
          </a:p>
        </p:txBody>
      </p:sp>
      <p:sp>
        <p:nvSpPr>
          <p:cNvPr id="4" name="TextBox 3">
            <a:extLst>
              <a:ext uri="{FF2B5EF4-FFF2-40B4-BE49-F238E27FC236}">
                <a16:creationId xmlns:a16="http://schemas.microsoft.com/office/drawing/2014/main" id="{E71A8830-951A-4ABC-9490-4082F120F6CD}"/>
              </a:ext>
            </a:extLst>
          </p:cNvPr>
          <p:cNvSpPr txBox="1"/>
          <p:nvPr userDrawn="1"/>
        </p:nvSpPr>
        <p:spPr>
          <a:xfrm>
            <a:off x="2836640" y="2583168"/>
            <a:ext cx="2366683" cy="646331"/>
          </a:xfrm>
          <a:prstGeom prst="rect">
            <a:avLst/>
          </a:prstGeom>
          <a:noFill/>
        </p:spPr>
        <p:txBody>
          <a:bodyPr wrap="square" rtlCol="0">
            <a:spAutoFit/>
          </a:bodyPr>
          <a:lstStyle/>
          <a:p>
            <a:pPr algn="l"/>
            <a:r>
              <a:rPr lang="en-US" b="1" dirty="0"/>
              <a:t>Jose R. Martinez</a:t>
            </a:r>
          </a:p>
          <a:p>
            <a:pPr algn="l"/>
            <a:r>
              <a:rPr lang="en-US" dirty="0"/>
              <a:t>Unique ID: </a:t>
            </a:r>
            <a:r>
              <a:rPr lang="en-US" b="1" dirty="0"/>
              <a:t>1234</a:t>
            </a:r>
          </a:p>
        </p:txBody>
      </p:sp>
      <p:sp>
        <p:nvSpPr>
          <p:cNvPr id="11" name="TextBox 10">
            <a:extLst>
              <a:ext uri="{FF2B5EF4-FFF2-40B4-BE49-F238E27FC236}">
                <a16:creationId xmlns:a16="http://schemas.microsoft.com/office/drawing/2014/main" id="{8FEE1020-0CB0-47AE-9D3E-8F33B48992E2}"/>
              </a:ext>
            </a:extLst>
          </p:cNvPr>
          <p:cNvSpPr txBox="1"/>
          <p:nvPr userDrawn="1"/>
        </p:nvSpPr>
        <p:spPr>
          <a:xfrm>
            <a:off x="389792" y="5025829"/>
            <a:ext cx="11412415" cy="1018869"/>
          </a:xfrm>
          <a:prstGeom prst="rect">
            <a:avLst/>
          </a:prstGeom>
          <a:noFill/>
        </p:spPr>
        <p:txBody>
          <a:bodyPr wrap="square" rtlCol="0">
            <a:spAutoFit/>
          </a:bodyPr>
          <a:lstStyle/>
          <a:p>
            <a:pPr algn="ctr">
              <a:lnSpc>
                <a:spcPct val="100000"/>
              </a:lnSpc>
              <a:buFontTx/>
              <a:buNone/>
            </a:pPr>
            <a:r>
              <a:rPr lang="en-US" sz="1800" dirty="0">
                <a:solidFill>
                  <a:srgbClr val="666666"/>
                </a:solidFill>
                <a:latin typeface="Avenir LT Std 45 Book" panose="020B0502020203020204" pitchFamily="34" charset="0"/>
                <a:cs typeface="+mn-cs"/>
              </a:rPr>
              <a:t>A Shared ID occurs when two separate students are both using the same ID. </a:t>
            </a:r>
          </a:p>
          <a:p>
            <a:pPr algn="ctr">
              <a:lnSpc>
                <a:spcPct val="100000"/>
              </a:lnSpc>
              <a:buFontTx/>
              <a:buNone/>
            </a:pPr>
            <a:r>
              <a:rPr lang="en-US" sz="1800" dirty="0">
                <a:solidFill>
                  <a:srgbClr val="666666"/>
                </a:solidFill>
                <a:latin typeface="Avenir LT Std 45 Book" panose="020B0502020203020204" pitchFamily="34" charset="0"/>
                <a:cs typeface="+mn-cs"/>
              </a:rPr>
              <a:t>This can occur when a user assigns a near match record that belongs to a different student.</a:t>
            </a:r>
          </a:p>
          <a:p>
            <a:pPr algn="ctr">
              <a:lnSpc>
                <a:spcPct val="150000"/>
              </a:lnSpc>
              <a:buFontTx/>
              <a:buNone/>
            </a:pPr>
            <a:r>
              <a:rPr lang="en-US" sz="1800" dirty="0">
                <a:solidFill>
                  <a:schemeClr val="tx1"/>
                </a:solidFill>
                <a:latin typeface="Avenir LT Std 45 Book" panose="020B0502020203020204" pitchFamily="34" charset="0"/>
                <a:cs typeface="+mn-cs"/>
              </a:rPr>
              <a:t>Resolution: </a:t>
            </a:r>
            <a:r>
              <a:rPr lang="en-US" sz="1800" dirty="0">
                <a:solidFill>
                  <a:srgbClr val="666666"/>
                </a:solidFill>
                <a:latin typeface="Avenir LT Std 45 Book" panose="020B0502020203020204" pitchFamily="34" charset="0"/>
                <a:cs typeface="+mn-cs"/>
              </a:rPr>
              <a:t>Split IDs</a:t>
            </a:r>
          </a:p>
        </p:txBody>
      </p:sp>
      <p:sp>
        <p:nvSpPr>
          <p:cNvPr id="15" name="TextBox 14">
            <a:extLst>
              <a:ext uri="{FF2B5EF4-FFF2-40B4-BE49-F238E27FC236}">
                <a16:creationId xmlns:a16="http://schemas.microsoft.com/office/drawing/2014/main" id="{BF51D26D-94CE-4011-83A7-403A3D4C4FF0}"/>
              </a:ext>
            </a:extLst>
          </p:cNvPr>
          <p:cNvSpPr txBox="1"/>
          <p:nvPr userDrawn="1"/>
        </p:nvSpPr>
        <p:spPr>
          <a:xfrm>
            <a:off x="2836641" y="3595309"/>
            <a:ext cx="2366683" cy="646331"/>
          </a:xfrm>
          <a:prstGeom prst="rect">
            <a:avLst/>
          </a:prstGeom>
          <a:noFill/>
        </p:spPr>
        <p:txBody>
          <a:bodyPr wrap="square" rtlCol="0">
            <a:spAutoFit/>
          </a:bodyPr>
          <a:lstStyle/>
          <a:p>
            <a:pPr algn="l"/>
            <a:r>
              <a:rPr lang="en-US" b="1" dirty="0"/>
              <a:t>Joseph Ray Martinez</a:t>
            </a:r>
          </a:p>
          <a:p>
            <a:pPr algn="l"/>
            <a:r>
              <a:rPr lang="en-US" dirty="0"/>
              <a:t>Unique ID: </a:t>
            </a:r>
            <a:r>
              <a:rPr lang="en-US" b="1" dirty="0"/>
              <a:t>1234</a:t>
            </a:r>
          </a:p>
        </p:txBody>
      </p:sp>
      <p:sp>
        <p:nvSpPr>
          <p:cNvPr id="8" name="Footer Placeholder 7">
            <a:extLst>
              <a:ext uri="{FF2B5EF4-FFF2-40B4-BE49-F238E27FC236}">
                <a16:creationId xmlns:a16="http://schemas.microsoft.com/office/drawing/2014/main" id="{EB779A45-F32C-42F1-91FD-CC86462825C1}"/>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9" name="Slide Number Placeholder 8">
            <a:extLst>
              <a:ext uri="{FF2B5EF4-FFF2-40B4-BE49-F238E27FC236}">
                <a16:creationId xmlns:a16="http://schemas.microsoft.com/office/drawing/2014/main" id="{ED54F27F-67E0-4F1D-991A-8DC726AF3C69}"/>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1542678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4_Process0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13" name="Graphic 12" descr="Meeting">
            <a:extLst>
              <a:ext uri="{FF2B5EF4-FFF2-40B4-BE49-F238E27FC236}">
                <a16:creationId xmlns:a16="http://schemas.microsoft.com/office/drawing/2014/main" id="{97325DD1-C472-48E1-BDB4-4EA2508F038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637291" y="1854273"/>
            <a:ext cx="457200" cy="457200"/>
          </a:xfrm>
          <a:prstGeom prst="rect">
            <a:avLst/>
          </a:prstGeom>
        </p:spPr>
      </p:pic>
      <p:cxnSp>
        <p:nvCxnSpPr>
          <p:cNvPr id="17" name="Straight Connector 16">
            <a:extLst>
              <a:ext uri="{FF2B5EF4-FFF2-40B4-BE49-F238E27FC236}">
                <a16:creationId xmlns:a16="http://schemas.microsoft.com/office/drawing/2014/main" id="{B38E0E9F-481D-4FAA-99DA-65154F78B8A7}"/>
              </a:ext>
            </a:extLst>
          </p:cNvPr>
          <p:cNvCxnSpPr/>
          <p:nvPr userDrawn="1"/>
        </p:nvCxnSpPr>
        <p:spPr>
          <a:xfrm>
            <a:off x="8027452" y="2082873"/>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73833A-E790-4DD2-8504-E43702ECF412}"/>
              </a:ext>
            </a:extLst>
          </p:cNvPr>
          <p:cNvCxnSpPr/>
          <p:nvPr userDrawn="1"/>
        </p:nvCxnSpPr>
        <p:spPr>
          <a:xfrm>
            <a:off x="4096454" y="2148840"/>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A07D2F72-9467-4B38-A53D-1785DEB51586}"/>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867400" y="1854273"/>
            <a:ext cx="457200" cy="457200"/>
          </a:xfrm>
          <a:prstGeom prst="rect">
            <a:avLst/>
          </a:prstGeom>
        </p:spPr>
      </p:pic>
      <p:pic>
        <p:nvPicPr>
          <p:cNvPr id="25" name="Graphic 24" descr="Document">
            <a:extLst>
              <a:ext uri="{FF2B5EF4-FFF2-40B4-BE49-F238E27FC236}">
                <a16:creationId xmlns:a16="http://schemas.microsoft.com/office/drawing/2014/main" id="{7AD758F9-D81E-4BB7-823F-118D45F9A28C}"/>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p:blipFill>
        <p:spPr>
          <a:xfrm>
            <a:off x="1679043" y="1854273"/>
            <a:ext cx="457200" cy="457200"/>
          </a:xfrm>
          <a:prstGeom prst="rect">
            <a:avLst/>
          </a:prstGeom>
        </p:spPr>
      </p:pic>
      <p:sp>
        <p:nvSpPr>
          <p:cNvPr id="3" name="TextBox 2">
            <a:extLst>
              <a:ext uri="{FF2B5EF4-FFF2-40B4-BE49-F238E27FC236}">
                <a16:creationId xmlns:a16="http://schemas.microsoft.com/office/drawing/2014/main" id="{353F84AB-62FE-4DAD-86ED-13141B5AD3D5}"/>
              </a:ext>
            </a:extLst>
          </p:cNvPr>
          <p:cNvSpPr txBox="1"/>
          <p:nvPr userDrawn="1"/>
        </p:nvSpPr>
        <p:spPr>
          <a:xfrm>
            <a:off x="4404216" y="209082"/>
            <a:ext cx="3383567" cy="707886"/>
          </a:xfrm>
          <a:prstGeom prst="rect">
            <a:avLst/>
          </a:prstGeom>
          <a:noFill/>
        </p:spPr>
        <p:txBody>
          <a:bodyPr wrap="square" rtlCol="0">
            <a:spAutoFit/>
          </a:bodyPr>
          <a:lstStyle/>
          <a:p>
            <a:pPr algn="ctr"/>
            <a:r>
              <a:rPr lang="en-US" sz="4000" b="1" dirty="0">
                <a:solidFill>
                  <a:schemeClr val="bg2">
                    <a:lumMod val="75000"/>
                  </a:schemeClr>
                </a:solidFill>
                <a:latin typeface="Avenir LT Std 65 Medium" panose="020B0603020203020204"/>
              </a:rPr>
              <a:t>Match Process</a:t>
            </a:r>
          </a:p>
        </p:txBody>
      </p:sp>
      <p:sp>
        <p:nvSpPr>
          <p:cNvPr id="4" name="TextBox 3">
            <a:extLst>
              <a:ext uri="{FF2B5EF4-FFF2-40B4-BE49-F238E27FC236}">
                <a16:creationId xmlns:a16="http://schemas.microsoft.com/office/drawing/2014/main" id="{FA57EC5A-355D-4540-A085-85CFD4261F80}"/>
              </a:ext>
            </a:extLst>
          </p:cNvPr>
          <p:cNvSpPr txBox="1"/>
          <p:nvPr userDrawn="1"/>
        </p:nvSpPr>
        <p:spPr>
          <a:xfrm>
            <a:off x="764643" y="2494318"/>
            <a:ext cx="2743200"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Submission Record</a:t>
            </a:r>
          </a:p>
        </p:txBody>
      </p:sp>
      <p:sp>
        <p:nvSpPr>
          <p:cNvPr id="6" name="TextBox 5">
            <a:extLst>
              <a:ext uri="{FF2B5EF4-FFF2-40B4-BE49-F238E27FC236}">
                <a16:creationId xmlns:a16="http://schemas.microsoft.com/office/drawing/2014/main" id="{B6A74F97-7FDB-4776-A240-67CAE24148CD}"/>
              </a:ext>
            </a:extLst>
          </p:cNvPr>
          <p:cNvSpPr txBox="1"/>
          <p:nvPr userDrawn="1"/>
        </p:nvSpPr>
        <p:spPr>
          <a:xfrm>
            <a:off x="4724400" y="2499098"/>
            <a:ext cx="2743200"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Index and Search</a:t>
            </a:r>
          </a:p>
        </p:txBody>
      </p:sp>
      <p:sp>
        <p:nvSpPr>
          <p:cNvPr id="7" name="TextBox 6">
            <a:extLst>
              <a:ext uri="{FF2B5EF4-FFF2-40B4-BE49-F238E27FC236}">
                <a16:creationId xmlns:a16="http://schemas.microsoft.com/office/drawing/2014/main" id="{90E2128C-62F8-4512-9D78-425EF5241FC9}"/>
              </a:ext>
            </a:extLst>
          </p:cNvPr>
          <p:cNvSpPr txBox="1"/>
          <p:nvPr userDrawn="1"/>
        </p:nvSpPr>
        <p:spPr>
          <a:xfrm>
            <a:off x="8587305" y="2506693"/>
            <a:ext cx="2557173"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Match Decision</a:t>
            </a:r>
          </a:p>
        </p:txBody>
      </p:sp>
      <p:sp>
        <p:nvSpPr>
          <p:cNvPr id="10" name="TextBox 9">
            <a:extLst>
              <a:ext uri="{FF2B5EF4-FFF2-40B4-BE49-F238E27FC236}">
                <a16:creationId xmlns:a16="http://schemas.microsoft.com/office/drawing/2014/main" id="{A480BFC4-6211-43C8-B2E3-6FCE8E9638D4}"/>
              </a:ext>
            </a:extLst>
          </p:cNvPr>
          <p:cNvSpPr txBox="1"/>
          <p:nvPr userDrawn="1"/>
        </p:nvSpPr>
        <p:spPr>
          <a:xfrm>
            <a:off x="1289980" y="3138828"/>
            <a:ext cx="1884294" cy="923330"/>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US" dirty="0"/>
              <a:t>Records are submitted to the system</a:t>
            </a:r>
          </a:p>
        </p:txBody>
      </p:sp>
      <p:sp>
        <p:nvSpPr>
          <p:cNvPr id="21" name="TextBox 20">
            <a:extLst>
              <a:ext uri="{FF2B5EF4-FFF2-40B4-BE49-F238E27FC236}">
                <a16:creationId xmlns:a16="http://schemas.microsoft.com/office/drawing/2014/main" id="{90C5CCEC-3EC0-4A6D-B475-B5415993D5E8}"/>
              </a:ext>
            </a:extLst>
          </p:cNvPr>
          <p:cNvSpPr txBox="1"/>
          <p:nvPr userDrawn="1"/>
        </p:nvSpPr>
        <p:spPr>
          <a:xfrm>
            <a:off x="4960470" y="3138827"/>
            <a:ext cx="2192391" cy="1200329"/>
          </a:xfrm>
          <a:prstGeom prst="rect">
            <a:avLst/>
          </a:prstGeom>
          <a:noFill/>
        </p:spPr>
        <p:txBody>
          <a:bodyPr wrap="square" rtlCol="0">
            <a:spAutoFit/>
          </a:bodyPr>
          <a:lstStyle/>
          <a:p>
            <a:pPr marL="285750" indent="-285750">
              <a:buClr>
                <a:schemeClr val="accent3"/>
              </a:buClr>
              <a:buFont typeface="Wingdings" panose="05000000000000000000" pitchFamily="2" charset="2"/>
              <a:buChar char="§"/>
            </a:pPr>
            <a:r>
              <a:rPr lang="en-US" dirty="0"/>
              <a:t>Matching engine develops an index of candidate records</a:t>
            </a:r>
          </a:p>
        </p:txBody>
      </p:sp>
      <p:sp>
        <p:nvSpPr>
          <p:cNvPr id="23" name="TextBox 22">
            <a:extLst>
              <a:ext uri="{FF2B5EF4-FFF2-40B4-BE49-F238E27FC236}">
                <a16:creationId xmlns:a16="http://schemas.microsoft.com/office/drawing/2014/main" id="{30CB18FE-26E7-4B2E-A428-01F481F3808A}"/>
              </a:ext>
            </a:extLst>
          </p:cNvPr>
          <p:cNvSpPr txBox="1"/>
          <p:nvPr userDrawn="1"/>
        </p:nvSpPr>
        <p:spPr>
          <a:xfrm>
            <a:off x="8952087" y="3117817"/>
            <a:ext cx="2192391" cy="1200329"/>
          </a:xfrm>
          <a:prstGeom prst="rect">
            <a:avLst/>
          </a:prstGeom>
          <a:noFill/>
        </p:spPr>
        <p:txBody>
          <a:bodyPr wrap="square" rtlCol="0">
            <a:spAutoFit/>
          </a:bodyPr>
          <a:lstStyle/>
          <a:p>
            <a:pPr marL="285750" lvl="0" indent="-285750">
              <a:buClr>
                <a:schemeClr val="accent3"/>
              </a:buClr>
              <a:buFont typeface="Wingdings" panose="05000000000000000000" pitchFamily="2" charset="2"/>
              <a:buChar char="§"/>
            </a:pPr>
            <a:r>
              <a:rPr lang="en-US" dirty="0"/>
              <a:t>Matching engine compares records and provides a match decision</a:t>
            </a:r>
          </a:p>
        </p:txBody>
      </p:sp>
      <p:sp>
        <p:nvSpPr>
          <p:cNvPr id="5" name="Footer Placeholder 4">
            <a:extLst>
              <a:ext uri="{FF2B5EF4-FFF2-40B4-BE49-F238E27FC236}">
                <a16:creationId xmlns:a16="http://schemas.microsoft.com/office/drawing/2014/main" id="{CCAB75F7-D703-495D-B04F-E9FEAD7F87A2}"/>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8" name="Slide Number Placeholder 7">
            <a:extLst>
              <a:ext uri="{FF2B5EF4-FFF2-40B4-BE49-F238E27FC236}">
                <a16:creationId xmlns:a16="http://schemas.microsoft.com/office/drawing/2014/main" id="{8C968A33-1A3B-418F-AE96-A11B0E55273D}"/>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288925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p:bldP spid="21" grpId="0"/>
      <p:bldP spid="23"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Process0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3" name="TextBox 2">
            <a:extLst>
              <a:ext uri="{FF2B5EF4-FFF2-40B4-BE49-F238E27FC236}">
                <a16:creationId xmlns:a16="http://schemas.microsoft.com/office/drawing/2014/main" id="{353F84AB-62FE-4DAD-86ED-13141B5AD3D5}"/>
              </a:ext>
            </a:extLst>
          </p:cNvPr>
          <p:cNvSpPr txBox="1"/>
          <p:nvPr userDrawn="1"/>
        </p:nvSpPr>
        <p:spPr>
          <a:xfrm>
            <a:off x="3856736" y="123402"/>
            <a:ext cx="4478527" cy="707886"/>
          </a:xfrm>
          <a:prstGeom prst="rect">
            <a:avLst/>
          </a:prstGeom>
          <a:noFill/>
        </p:spPr>
        <p:txBody>
          <a:bodyPr wrap="square" rtlCol="0">
            <a:spAutoFit/>
          </a:bodyPr>
          <a:lstStyle/>
          <a:p>
            <a:pPr algn="ctr"/>
            <a:r>
              <a:rPr lang="en-US" sz="4000" b="1" dirty="0">
                <a:solidFill>
                  <a:schemeClr val="bg2">
                    <a:lumMod val="75000"/>
                  </a:schemeClr>
                </a:solidFill>
                <a:latin typeface="Avenir LT Std 65 Medium" panose="020B0603020203020204"/>
              </a:rPr>
              <a:t>Matching Engine</a:t>
            </a:r>
          </a:p>
        </p:txBody>
      </p:sp>
      <p:graphicFrame>
        <p:nvGraphicFramePr>
          <p:cNvPr id="5" name="Table 7">
            <a:extLst>
              <a:ext uri="{FF2B5EF4-FFF2-40B4-BE49-F238E27FC236}">
                <a16:creationId xmlns:a16="http://schemas.microsoft.com/office/drawing/2014/main" id="{1DAAC2AF-B669-4B48-89D8-10138E03AE59}"/>
              </a:ext>
            </a:extLst>
          </p:cNvPr>
          <p:cNvGraphicFramePr>
            <a:graphicFrameLocks noGrp="1"/>
          </p:cNvGraphicFramePr>
          <p:nvPr userDrawn="1">
            <p:extLst>
              <p:ext uri="{D42A27DB-BD31-4B8C-83A1-F6EECF244321}">
                <p14:modId xmlns:p14="http://schemas.microsoft.com/office/powerpoint/2010/main" val="667720455"/>
              </p:ext>
            </p:extLst>
          </p:nvPr>
        </p:nvGraphicFramePr>
        <p:xfrm>
          <a:off x="2803797" y="1933907"/>
          <a:ext cx="7254603" cy="3445016"/>
        </p:xfrm>
        <a:graphic>
          <a:graphicData uri="http://schemas.openxmlformats.org/drawingml/2006/table">
            <a:tbl>
              <a:tblPr firstRow="1" bandRow="1">
                <a:tableStyleId>{5C22544A-7EE6-4342-B048-85BDC9FD1C3A}</a:tableStyleId>
              </a:tblPr>
              <a:tblGrid>
                <a:gridCol w="2418201">
                  <a:extLst>
                    <a:ext uri="{9D8B030D-6E8A-4147-A177-3AD203B41FA5}">
                      <a16:colId xmlns:a16="http://schemas.microsoft.com/office/drawing/2014/main" val="626030029"/>
                    </a:ext>
                  </a:extLst>
                </a:gridCol>
                <a:gridCol w="2418201">
                  <a:extLst>
                    <a:ext uri="{9D8B030D-6E8A-4147-A177-3AD203B41FA5}">
                      <a16:colId xmlns:a16="http://schemas.microsoft.com/office/drawing/2014/main" val="748576666"/>
                    </a:ext>
                  </a:extLst>
                </a:gridCol>
                <a:gridCol w="2418201">
                  <a:extLst>
                    <a:ext uri="{9D8B030D-6E8A-4147-A177-3AD203B41FA5}">
                      <a16:colId xmlns:a16="http://schemas.microsoft.com/office/drawing/2014/main" val="3972936459"/>
                    </a:ext>
                  </a:extLst>
                </a:gridCol>
              </a:tblGrid>
              <a:tr h="655514">
                <a:tc>
                  <a:txBody>
                    <a:bodyPr/>
                    <a:lstStyle/>
                    <a:p>
                      <a:r>
                        <a:rPr lang="en-US" sz="2400" b="1" dirty="0">
                          <a:solidFill>
                            <a:schemeClr val="accent2"/>
                          </a:solidFill>
                        </a:rPr>
                        <a:t>Last Name: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accent2"/>
                          </a:solidFill>
                        </a:rPr>
                        <a:t>High Weight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accent2"/>
                          </a:solidFill>
                        </a:rPr>
                        <a:t>Required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4397863"/>
                  </a:ext>
                </a:extLst>
              </a:tr>
              <a:tr h="655514">
                <a:tc>
                  <a:txBody>
                    <a:bodyPr/>
                    <a:lstStyle/>
                    <a:p>
                      <a:r>
                        <a:rPr lang="en-US" sz="2400" b="1" dirty="0">
                          <a:solidFill>
                            <a:schemeClr val="accent2"/>
                          </a:solidFill>
                        </a:rPr>
                        <a:t>First Name: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accent2"/>
                          </a:solidFill>
                        </a:rPr>
                        <a:t>High Weight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accent2"/>
                          </a:solidFill>
                        </a:rPr>
                        <a:t>Required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452662"/>
                  </a:ext>
                </a:extLst>
              </a:tr>
              <a:tr h="655514">
                <a:tc>
                  <a:txBody>
                    <a:bodyPr/>
                    <a:lstStyle/>
                    <a:p>
                      <a:r>
                        <a:rPr lang="en-US" sz="2400" b="1" dirty="0">
                          <a:solidFill>
                            <a:schemeClr val="accent2"/>
                          </a:solidFill>
                        </a:rPr>
                        <a:t>Middle Name: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accent2"/>
                          </a:solidFill>
                        </a:rPr>
                        <a:t>High Weight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accent2"/>
                          </a:solidFill>
                        </a:rPr>
                        <a:t>Not Required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7486915"/>
                  </a:ext>
                </a:extLst>
              </a:tr>
              <a:tr h="655514">
                <a:tc>
                  <a:txBody>
                    <a:bodyPr/>
                    <a:lstStyle/>
                    <a:p>
                      <a:r>
                        <a:rPr lang="en-US" sz="2400" b="1" dirty="0">
                          <a:solidFill>
                            <a:schemeClr val="accent2"/>
                          </a:solidFill>
                        </a:rPr>
                        <a:t>Birth Date: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accent2"/>
                          </a:solidFill>
                        </a:rPr>
                        <a:t>Medium Weight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accent2"/>
                          </a:solidFill>
                        </a:rPr>
                        <a:t>Required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3621843"/>
                  </a:ext>
                </a:extLst>
              </a:tr>
              <a:tr h="655514">
                <a:tc>
                  <a:txBody>
                    <a:bodyPr/>
                    <a:lstStyle/>
                    <a:p>
                      <a:r>
                        <a:rPr lang="en-US" sz="2400" b="1" dirty="0">
                          <a:solidFill>
                            <a:schemeClr val="accent2"/>
                          </a:solidFill>
                        </a:rPr>
                        <a:t>Gender: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accent2"/>
                          </a:solidFill>
                        </a:rPr>
                        <a:t>Low Weight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dirty="0">
                          <a:solidFill>
                            <a:schemeClr val="accent2"/>
                          </a:solidFill>
                        </a:rPr>
                        <a:t>Required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3551723"/>
                  </a:ext>
                </a:extLst>
              </a:tr>
            </a:tbl>
          </a:graphicData>
        </a:graphic>
      </p:graphicFrame>
      <p:sp>
        <p:nvSpPr>
          <p:cNvPr id="4" name="Footer Placeholder 3">
            <a:extLst>
              <a:ext uri="{FF2B5EF4-FFF2-40B4-BE49-F238E27FC236}">
                <a16:creationId xmlns:a16="http://schemas.microsoft.com/office/drawing/2014/main" id="{2C335CC0-6BC9-482D-80ED-85740522ED93}"/>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6" name="Slide Number Placeholder 5">
            <a:extLst>
              <a:ext uri="{FF2B5EF4-FFF2-40B4-BE49-F238E27FC236}">
                <a16:creationId xmlns:a16="http://schemas.microsoft.com/office/drawing/2014/main" id="{C356EAC8-6213-41A5-865C-1E246D84857B}"/>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196477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4_Process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8EE935-1679-4745-91C9-6E231DB5353C}"/>
              </a:ext>
            </a:extLst>
          </p:cNvPr>
          <p:cNvSpPr/>
          <p:nvPr userDrawn="1"/>
        </p:nvSpPr>
        <p:spPr>
          <a:xfrm>
            <a:off x="5094316" y="889463"/>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8" name="TextBox 7">
            <a:extLst>
              <a:ext uri="{FF2B5EF4-FFF2-40B4-BE49-F238E27FC236}">
                <a16:creationId xmlns:a16="http://schemas.microsoft.com/office/drawing/2014/main" id="{BC6846AB-32B5-45DD-9C06-556E019E08B3}"/>
              </a:ext>
            </a:extLst>
          </p:cNvPr>
          <p:cNvSpPr txBox="1"/>
          <p:nvPr userDrawn="1"/>
        </p:nvSpPr>
        <p:spPr>
          <a:xfrm>
            <a:off x="4378234" y="181577"/>
            <a:ext cx="3435532" cy="707886"/>
          </a:xfrm>
          <a:prstGeom prst="rect">
            <a:avLst/>
          </a:prstGeom>
          <a:noFill/>
        </p:spPr>
        <p:txBody>
          <a:bodyPr wrap="square" rtlCol="0">
            <a:spAutoFit/>
          </a:bodyPr>
          <a:lstStyle/>
          <a:p>
            <a:r>
              <a:rPr lang="en-US" sz="4000" b="1" kern="1200" dirty="0">
                <a:solidFill>
                  <a:schemeClr val="bg2">
                    <a:lumMod val="75000"/>
                  </a:schemeClr>
                </a:solidFill>
                <a:latin typeface="Avenir LT Std 65 Medium" panose="020B0603020203020204"/>
                <a:ea typeface="+mn-ea"/>
                <a:cs typeface="+mn-cs"/>
              </a:rPr>
              <a:t>Matching Logic</a:t>
            </a:r>
          </a:p>
        </p:txBody>
      </p:sp>
      <p:pic>
        <p:nvPicPr>
          <p:cNvPr id="11" name="Picture 10">
            <a:extLst>
              <a:ext uri="{FF2B5EF4-FFF2-40B4-BE49-F238E27FC236}">
                <a16:creationId xmlns:a16="http://schemas.microsoft.com/office/drawing/2014/main" id="{64138CBF-1EB4-4CD4-BF09-922B1151F1E7}"/>
              </a:ext>
            </a:extLst>
          </p:cNvPr>
          <p:cNvPicPr>
            <a:picLocks noChangeAspect="1"/>
          </p:cNvPicPr>
          <p:nvPr userDrawn="1"/>
        </p:nvPicPr>
        <p:blipFill>
          <a:blip r:embed="rId2"/>
          <a:stretch>
            <a:fillRect/>
          </a:stretch>
        </p:blipFill>
        <p:spPr>
          <a:xfrm>
            <a:off x="740229" y="1538955"/>
            <a:ext cx="10711543" cy="4262558"/>
          </a:xfrm>
          <a:prstGeom prst="rect">
            <a:avLst/>
          </a:prstGeom>
        </p:spPr>
      </p:pic>
      <p:sp>
        <p:nvSpPr>
          <p:cNvPr id="3" name="Footer Placeholder 2">
            <a:extLst>
              <a:ext uri="{FF2B5EF4-FFF2-40B4-BE49-F238E27FC236}">
                <a16:creationId xmlns:a16="http://schemas.microsoft.com/office/drawing/2014/main" id="{DF6ADD35-5EEA-4C79-831E-F2A04C6529E4}"/>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91F1F26C-FF1E-43AB-8517-3C7CBDAF331C}"/>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2811338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4_Process0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cxnSp>
        <p:nvCxnSpPr>
          <p:cNvPr id="17" name="Straight Connector 16">
            <a:extLst>
              <a:ext uri="{FF2B5EF4-FFF2-40B4-BE49-F238E27FC236}">
                <a16:creationId xmlns:a16="http://schemas.microsoft.com/office/drawing/2014/main" id="{B38E0E9F-481D-4FAA-99DA-65154F78B8A7}"/>
              </a:ext>
            </a:extLst>
          </p:cNvPr>
          <p:cNvCxnSpPr/>
          <p:nvPr userDrawn="1"/>
        </p:nvCxnSpPr>
        <p:spPr>
          <a:xfrm>
            <a:off x="8027452" y="2082873"/>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73833A-E790-4DD2-8504-E43702ECF412}"/>
              </a:ext>
            </a:extLst>
          </p:cNvPr>
          <p:cNvCxnSpPr/>
          <p:nvPr userDrawn="1"/>
        </p:nvCxnSpPr>
        <p:spPr>
          <a:xfrm>
            <a:off x="4096454" y="2148840"/>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53F84AB-62FE-4DAD-86ED-13141B5AD3D5}"/>
              </a:ext>
            </a:extLst>
          </p:cNvPr>
          <p:cNvSpPr txBox="1"/>
          <p:nvPr userDrawn="1"/>
        </p:nvSpPr>
        <p:spPr>
          <a:xfrm>
            <a:off x="2994589" y="209082"/>
            <a:ext cx="6202823" cy="707886"/>
          </a:xfrm>
          <a:prstGeom prst="rect">
            <a:avLst/>
          </a:prstGeom>
          <a:noFill/>
        </p:spPr>
        <p:txBody>
          <a:bodyPr wrap="square" rtlCol="0">
            <a:spAutoFit/>
          </a:bodyPr>
          <a:lstStyle/>
          <a:p>
            <a:pPr algn="ctr"/>
            <a:r>
              <a:rPr lang="en-US" sz="4000" b="1" dirty="0">
                <a:solidFill>
                  <a:schemeClr val="bg2">
                    <a:lumMod val="75000"/>
                  </a:schemeClr>
                </a:solidFill>
                <a:latin typeface="Avenir LT Std 65 Medium" panose="020B0603020203020204"/>
              </a:rPr>
              <a:t>Match Process Outcomes</a:t>
            </a:r>
          </a:p>
        </p:txBody>
      </p:sp>
      <p:sp>
        <p:nvSpPr>
          <p:cNvPr id="4" name="TextBox 3">
            <a:extLst>
              <a:ext uri="{FF2B5EF4-FFF2-40B4-BE49-F238E27FC236}">
                <a16:creationId xmlns:a16="http://schemas.microsoft.com/office/drawing/2014/main" id="{FA57EC5A-355D-4540-A085-85CFD4261F80}"/>
              </a:ext>
            </a:extLst>
          </p:cNvPr>
          <p:cNvSpPr txBox="1"/>
          <p:nvPr userDrawn="1"/>
        </p:nvSpPr>
        <p:spPr>
          <a:xfrm>
            <a:off x="4724400" y="3324423"/>
            <a:ext cx="2743200"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Match</a:t>
            </a:r>
          </a:p>
        </p:txBody>
      </p:sp>
      <p:sp>
        <p:nvSpPr>
          <p:cNvPr id="6" name="TextBox 5">
            <a:extLst>
              <a:ext uri="{FF2B5EF4-FFF2-40B4-BE49-F238E27FC236}">
                <a16:creationId xmlns:a16="http://schemas.microsoft.com/office/drawing/2014/main" id="{B6A74F97-7FDB-4776-A240-67CAE24148CD}"/>
              </a:ext>
            </a:extLst>
          </p:cNvPr>
          <p:cNvSpPr txBox="1"/>
          <p:nvPr userDrawn="1"/>
        </p:nvSpPr>
        <p:spPr>
          <a:xfrm>
            <a:off x="672274" y="3324422"/>
            <a:ext cx="2743200"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No Match</a:t>
            </a:r>
          </a:p>
        </p:txBody>
      </p:sp>
      <p:sp>
        <p:nvSpPr>
          <p:cNvPr id="7" name="TextBox 6">
            <a:extLst>
              <a:ext uri="{FF2B5EF4-FFF2-40B4-BE49-F238E27FC236}">
                <a16:creationId xmlns:a16="http://schemas.microsoft.com/office/drawing/2014/main" id="{90E2128C-62F8-4512-9D78-425EF5241FC9}"/>
              </a:ext>
            </a:extLst>
          </p:cNvPr>
          <p:cNvSpPr txBox="1"/>
          <p:nvPr userDrawn="1"/>
        </p:nvSpPr>
        <p:spPr>
          <a:xfrm>
            <a:off x="8587305" y="3324424"/>
            <a:ext cx="2557173"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Near Match</a:t>
            </a:r>
          </a:p>
        </p:txBody>
      </p:sp>
      <p:pic>
        <p:nvPicPr>
          <p:cNvPr id="8" name="Graphic 7" descr="Close with solid fill">
            <a:extLst>
              <a:ext uri="{FF2B5EF4-FFF2-40B4-BE49-F238E27FC236}">
                <a16:creationId xmlns:a16="http://schemas.microsoft.com/office/drawing/2014/main" id="{B1EA0ADA-559F-44E7-A0D2-1D468E9E702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46695" y="2230256"/>
            <a:ext cx="914400" cy="914400"/>
          </a:xfrm>
          <a:prstGeom prst="rect">
            <a:avLst/>
          </a:prstGeom>
        </p:spPr>
      </p:pic>
      <p:pic>
        <p:nvPicPr>
          <p:cNvPr id="12" name="Graphic 11" descr="Checkmark with solid fill">
            <a:extLst>
              <a:ext uri="{FF2B5EF4-FFF2-40B4-BE49-F238E27FC236}">
                <a16:creationId xmlns:a16="http://schemas.microsoft.com/office/drawing/2014/main" id="{EFF0630A-D9DD-4460-9ABE-147364F669D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731814" y="2230256"/>
            <a:ext cx="914400" cy="914400"/>
          </a:xfrm>
          <a:prstGeom prst="rect">
            <a:avLst/>
          </a:prstGeom>
        </p:spPr>
      </p:pic>
      <p:pic>
        <p:nvPicPr>
          <p:cNvPr id="18" name="Graphic 17" descr="Aquarius with solid fill">
            <a:extLst>
              <a:ext uri="{FF2B5EF4-FFF2-40B4-BE49-F238E27FC236}">
                <a16:creationId xmlns:a16="http://schemas.microsoft.com/office/drawing/2014/main" id="{A7255611-D863-4EA3-8424-ACA43BB8BCDE}"/>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408691" y="2148840"/>
            <a:ext cx="914400" cy="914400"/>
          </a:xfrm>
          <a:prstGeom prst="rect">
            <a:avLst/>
          </a:prstGeom>
        </p:spPr>
      </p:pic>
      <p:sp>
        <p:nvSpPr>
          <p:cNvPr id="19" name="TextBox 18">
            <a:extLst>
              <a:ext uri="{FF2B5EF4-FFF2-40B4-BE49-F238E27FC236}">
                <a16:creationId xmlns:a16="http://schemas.microsoft.com/office/drawing/2014/main" id="{C8FDB5B0-580D-488D-826D-6EA676B925C7}"/>
              </a:ext>
            </a:extLst>
          </p:cNvPr>
          <p:cNvSpPr txBox="1"/>
          <p:nvPr userDrawn="1"/>
        </p:nvSpPr>
        <p:spPr>
          <a:xfrm>
            <a:off x="1830977" y="5682343"/>
            <a:ext cx="85300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2">
                    <a:lumMod val="75000"/>
                  </a:schemeClr>
                </a:solidFill>
                <a:effectLst/>
                <a:uLnTx/>
                <a:uFillTx/>
                <a:latin typeface="Avenir LT Std 45 Book" panose="020B0502020203020204" pitchFamily="34" charset="0"/>
                <a:ea typeface="+mn-ea"/>
                <a:cs typeface="+mn-cs"/>
              </a:rPr>
              <a:t>The most frequent result will be no match, followed by match, then near match. </a:t>
            </a:r>
          </a:p>
        </p:txBody>
      </p:sp>
      <p:sp>
        <p:nvSpPr>
          <p:cNvPr id="5" name="Footer Placeholder 4">
            <a:extLst>
              <a:ext uri="{FF2B5EF4-FFF2-40B4-BE49-F238E27FC236}">
                <a16:creationId xmlns:a16="http://schemas.microsoft.com/office/drawing/2014/main" id="{C1BCB964-D321-4FDF-BED3-930C8F5090B8}"/>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10" name="Slide Number Placeholder 9">
            <a:extLst>
              <a:ext uri="{FF2B5EF4-FFF2-40B4-BE49-F238E27FC236}">
                <a16:creationId xmlns:a16="http://schemas.microsoft.com/office/drawing/2014/main" id="{5F8A7525-65AD-48E8-B224-41054FA94C06}"/>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261196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4_Process06">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cxnSp>
        <p:nvCxnSpPr>
          <p:cNvPr id="17" name="Straight Connector 16">
            <a:extLst>
              <a:ext uri="{FF2B5EF4-FFF2-40B4-BE49-F238E27FC236}">
                <a16:creationId xmlns:a16="http://schemas.microsoft.com/office/drawing/2014/main" id="{B38E0E9F-481D-4FAA-99DA-65154F78B8A7}"/>
              </a:ext>
            </a:extLst>
          </p:cNvPr>
          <p:cNvCxnSpPr/>
          <p:nvPr userDrawn="1"/>
        </p:nvCxnSpPr>
        <p:spPr>
          <a:xfrm>
            <a:off x="8027452" y="2082873"/>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73833A-E790-4DD2-8504-E43702ECF412}"/>
              </a:ext>
            </a:extLst>
          </p:cNvPr>
          <p:cNvCxnSpPr/>
          <p:nvPr userDrawn="1"/>
        </p:nvCxnSpPr>
        <p:spPr>
          <a:xfrm>
            <a:off x="4096454" y="2148840"/>
            <a:ext cx="0" cy="25603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53F84AB-62FE-4DAD-86ED-13141B5AD3D5}"/>
              </a:ext>
            </a:extLst>
          </p:cNvPr>
          <p:cNvSpPr txBox="1"/>
          <p:nvPr userDrawn="1"/>
        </p:nvSpPr>
        <p:spPr>
          <a:xfrm>
            <a:off x="2994589" y="209082"/>
            <a:ext cx="6202823" cy="707886"/>
          </a:xfrm>
          <a:prstGeom prst="rect">
            <a:avLst/>
          </a:prstGeom>
          <a:noFill/>
        </p:spPr>
        <p:txBody>
          <a:bodyPr wrap="square" rtlCol="0">
            <a:spAutoFit/>
          </a:bodyPr>
          <a:lstStyle/>
          <a:p>
            <a:pPr algn="ctr"/>
            <a:r>
              <a:rPr lang="en-US" sz="4000" b="1" dirty="0">
                <a:solidFill>
                  <a:schemeClr val="bg2">
                    <a:lumMod val="75000"/>
                  </a:schemeClr>
                </a:solidFill>
                <a:latin typeface="Avenir LT Std 65 Medium" panose="020B0603020203020204"/>
              </a:rPr>
              <a:t>Match Process Outcomes</a:t>
            </a:r>
          </a:p>
        </p:txBody>
      </p:sp>
      <p:sp>
        <p:nvSpPr>
          <p:cNvPr id="4" name="TextBox 3">
            <a:extLst>
              <a:ext uri="{FF2B5EF4-FFF2-40B4-BE49-F238E27FC236}">
                <a16:creationId xmlns:a16="http://schemas.microsoft.com/office/drawing/2014/main" id="{FA57EC5A-355D-4540-A085-85CFD4261F80}"/>
              </a:ext>
            </a:extLst>
          </p:cNvPr>
          <p:cNvSpPr txBox="1"/>
          <p:nvPr userDrawn="1"/>
        </p:nvSpPr>
        <p:spPr>
          <a:xfrm>
            <a:off x="4724400" y="3324423"/>
            <a:ext cx="2743200"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Match</a:t>
            </a:r>
          </a:p>
        </p:txBody>
      </p:sp>
      <p:sp>
        <p:nvSpPr>
          <p:cNvPr id="6" name="TextBox 5">
            <a:extLst>
              <a:ext uri="{FF2B5EF4-FFF2-40B4-BE49-F238E27FC236}">
                <a16:creationId xmlns:a16="http://schemas.microsoft.com/office/drawing/2014/main" id="{B6A74F97-7FDB-4776-A240-67CAE24148CD}"/>
              </a:ext>
            </a:extLst>
          </p:cNvPr>
          <p:cNvSpPr txBox="1"/>
          <p:nvPr userDrawn="1"/>
        </p:nvSpPr>
        <p:spPr>
          <a:xfrm>
            <a:off x="672274" y="3324422"/>
            <a:ext cx="2743200"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No Match</a:t>
            </a:r>
          </a:p>
        </p:txBody>
      </p:sp>
      <p:sp>
        <p:nvSpPr>
          <p:cNvPr id="7" name="TextBox 6">
            <a:extLst>
              <a:ext uri="{FF2B5EF4-FFF2-40B4-BE49-F238E27FC236}">
                <a16:creationId xmlns:a16="http://schemas.microsoft.com/office/drawing/2014/main" id="{90E2128C-62F8-4512-9D78-425EF5241FC9}"/>
              </a:ext>
            </a:extLst>
          </p:cNvPr>
          <p:cNvSpPr txBox="1"/>
          <p:nvPr userDrawn="1"/>
        </p:nvSpPr>
        <p:spPr>
          <a:xfrm>
            <a:off x="8587305" y="3324424"/>
            <a:ext cx="2557173" cy="461665"/>
          </a:xfrm>
          <a:prstGeom prst="rect">
            <a:avLst/>
          </a:prstGeom>
          <a:noFill/>
        </p:spPr>
        <p:txBody>
          <a:bodyPr wrap="square" rtlCol="0">
            <a:spAutoFit/>
          </a:bodyPr>
          <a:lstStyle/>
          <a:p>
            <a:pPr algn="ctr"/>
            <a:r>
              <a:rPr lang="en-US" sz="2400" kern="1200" dirty="0">
                <a:solidFill>
                  <a:srgbClr val="452189"/>
                </a:solidFill>
                <a:latin typeface="Avenir LT Std 65 Medium" panose="020B0603020203020204" pitchFamily="34" charset="0"/>
                <a:ea typeface="+mn-ea"/>
                <a:cs typeface="+mn-cs"/>
              </a:rPr>
              <a:t>Near Match</a:t>
            </a:r>
          </a:p>
        </p:txBody>
      </p:sp>
      <p:pic>
        <p:nvPicPr>
          <p:cNvPr id="8" name="Graphic 7" descr="Close with solid fill">
            <a:extLst>
              <a:ext uri="{FF2B5EF4-FFF2-40B4-BE49-F238E27FC236}">
                <a16:creationId xmlns:a16="http://schemas.microsoft.com/office/drawing/2014/main" id="{B1EA0ADA-559F-44E7-A0D2-1D468E9E7020}"/>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46695" y="2230256"/>
            <a:ext cx="914400" cy="914400"/>
          </a:xfrm>
          <a:prstGeom prst="rect">
            <a:avLst/>
          </a:prstGeom>
        </p:spPr>
      </p:pic>
      <p:pic>
        <p:nvPicPr>
          <p:cNvPr id="12" name="Graphic 11" descr="Checkmark with solid fill">
            <a:extLst>
              <a:ext uri="{FF2B5EF4-FFF2-40B4-BE49-F238E27FC236}">
                <a16:creationId xmlns:a16="http://schemas.microsoft.com/office/drawing/2014/main" id="{EFF0630A-D9DD-4460-9ABE-147364F669D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731814" y="2230256"/>
            <a:ext cx="914400" cy="914400"/>
          </a:xfrm>
          <a:prstGeom prst="rect">
            <a:avLst/>
          </a:prstGeom>
        </p:spPr>
      </p:pic>
      <p:pic>
        <p:nvPicPr>
          <p:cNvPr id="18" name="Graphic 17" descr="Aquarius with solid fill">
            <a:extLst>
              <a:ext uri="{FF2B5EF4-FFF2-40B4-BE49-F238E27FC236}">
                <a16:creationId xmlns:a16="http://schemas.microsoft.com/office/drawing/2014/main" id="{A7255611-D863-4EA3-8424-ACA43BB8BCDE}"/>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408691" y="2148840"/>
            <a:ext cx="914400" cy="914400"/>
          </a:xfrm>
          <a:prstGeom prst="rect">
            <a:avLst/>
          </a:prstGeom>
        </p:spPr>
      </p:pic>
      <p:sp>
        <p:nvSpPr>
          <p:cNvPr id="5" name="TextBox 4">
            <a:extLst>
              <a:ext uri="{FF2B5EF4-FFF2-40B4-BE49-F238E27FC236}">
                <a16:creationId xmlns:a16="http://schemas.microsoft.com/office/drawing/2014/main" id="{FEBC1EA0-FEBE-43B5-9A49-4030361C922A}"/>
              </a:ext>
            </a:extLst>
          </p:cNvPr>
          <p:cNvSpPr txBox="1"/>
          <p:nvPr userDrawn="1"/>
        </p:nvSpPr>
        <p:spPr>
          <a:xfrm>
            <a:off x="869141" y="4173191"/>
            <a:ext cx="2409634" cy="369332"/>
          </a:xfrm>
          <a:prstGeom prst="rect">
            <a:avLst/>
          </a:prstGeom>
          <a:noFill/>
        </p:spPr>
        <p:txBody>
          <a:bodyPr wrap="square" rtlCol="0">
            <a:spAutoFit/>
          </a:bodyPr>
          <a:lstStyle/>
          <a:p>
            <a:pPr algn="ctr"/>
            <a:r>
              <a:rPr lang="en-US" dirty="0"/>
              <a:t>New ID is created</a:t>
            </a:r>
          </a:p>
        </p:txBody>
      </p:sp>
      <p:sp>
        <p:nvSpPr>
          <p:cNvPr id="15" name="TextBox 14">
            <a:extLst>
              <a:ext uri="{FF2B5EF4-FFF2-40B4-BE49-F238E27FC236}">
                <a16:creationId xmlns:a16="http://schemas.microsoft.com/office/drawing/2014/main" id="{1B810B41-0F2A-485E-A1EB-F2F35C170193}"/>
              </a:ext>
            </a:extLst>
          </p:cNvPr>
          <p:cNvSpPr txBox="1"/>
          <p:nvPr userDrawn="1"/>
        </p:nvSpPr>
        <p:spPr>
          <a:xfrm>
            <a:off x="4949112" y="4173192"/>
            <a:ext cx="2409634" cy="646331"/>
          </a:xfrm>
          <a:prstGeom prst="rect">
            <a:avLst/>
          </a:prstGeom>
          <a:noFill/>
        </p:spPr>
        <p:txBody>
          <a:bodyPr wrap="square" rtlCol="0">
            <a:spAutoFit/>
          </a:bodyPr>
          <a:lstStyle/>
          <a:p>
            <a:pPr algn="ctr"/>
            <a:r>
              <a:rPr lang="en-US" dirty="0"/>
              <a:t>Master record is updated</a:t>
            </a:r>
          </a:p>
        </p:txBody>
      </p:sp>
      <p:sp>
        <p:nvSpPr>
          <p:cNvPr id="16" name="TextBox 15">
            <a:extLst>
              <a:ext uri="{FF2B5EF4-FFF2-40B4-BE49-F238E27FC236}">
                <a16:creationId xmlns:a16="http://schemas.microsoft.com/office/drawing/2014/main" id="{F82BB8A1-590E-4D3F-AAA8-2EB028ED2E75}"/>
              </a:ext>
            </a:extLst>
          </p:cNvPr>
          <p:cNvSpPr txBox="1"/>
          <p:nvPr userDrawn="1"/>
        </p:nvSpPr>
        <p:spPr>
          <a:xfrm>
            <a:off x="8739984" y="4173191"/>
            <a:ext cx="2409634" cy="646331"/>
          </a:xfrm>
          <a:prstGeom prst="rect">
            <a:avLst/>
          </a:prstGeom>
          <a:noFill/>
        </p:spPr>
        <p:txBody>
          <a:bodyPr wrap="square" rtlCol="0">
            <a:spAutoFit/>
          </a:bodyPr>
          <a:lstStyle/>
          <a:p>
            <a:pPr algn="ctr"/>
            <a:r>
              <a:rPr lang="en-US" dirty="0"/>
              <a:t>Human intervention is required</a:t>
            </a:r>
          </a:p>
        </p:txBody>
      </p:sp>
      <p:sp>
        <p:nvSpPr>
          <p:cNvPr id="10" name="Footer Placeholder 9">
            <a:extLst>
              <a:ext uri="{FF2B5EF4-FFF2-40B4-BE49-F238E27FC236}">
                <a16:creationId xmlns:a16="http://schemas.microsoft.com/office/drawing/2014/main" id="{1D1983D4-871E-49FE-BAD6-4CAA5638F161}"/>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11" name="Slide Number Placeholder 10">
            <a:extLst>
              <a:ext uri="{FF2B5EF4-FFF2-40B4-BE49-F238E27FC236}">
                <a16:creationId xmlns:a16="http://schemas.microsoft.com/office/drawing/2014/main" id="{57F8E101-2ED1-4996-87C2-120568563BCA}"/>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140681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5" grpId="0"/>
      <p:bldP spid="15" grpId="0"/>
      <p:bldP spid="16"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4_Process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5094316" y="889463"/>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4" name="TextBox 3">
            <a:extLst>
              <a:ext uri="{FF2B5EF4-FFF2-40B4-BE49-F238E27FC236}">
                <a16:creationId xmlns:a16="http://schemas.microsoft.com/office/drawing/2014/main" id="{B8EFBA53-2038-4116-8F46-AA416381E1DB}"/>
              </a:ext>
            </a:extLst>
          </p:cNvPr>
          <p:cNvSpPr txBox="1"/>
          <p:nvPr userDrawn="1"/>
        </p:nvSpPr>
        <p:spPr>
          <a:xfrm>
            <a:off x="0" y="69700"/>
            <a:ext cx="12192000" cy="707886"/>
          </a:xfrm>
          <a:prstGeom prst="rect">
            <a:avLst/>
          </a:prstGeom>
          <a:noFill/>
        </p:spPr>
        <p:txBody>
          <a:bodyPr wrap="square" rtlCol="0">
            <a:spAutoFit/>
          </a:bodyPr>
          <a:lstStyle/>
          <a:p>
            <a:pPr marL="0" lvl="0" indent="0" algn="ctr" defTabSz="914400" rtl="0" eaLnBrk="1" latinLnBrk="0" hangingPunct="1">
              <a:spcBef>
                <a:spcPct val="20000"/>
              </a:spcBef>
              <a:buFont typeface="Arial" pitchFamily="34" charset="0"/>
              <a:buNone/>
            </a:pPr>
            <a:r>
              <a:rPr lang="en-US" sz="4000" kern="1200" dirty="0">
                <a:solidFill>
                  <a:schemeClr val="bg2">
                    <a:lumMod val="75000"/>
                  </a:schemeClr>
                </a:solidFill>
                <a:latin typeface="Avenir LT Std 55 Roman"/>
                <a:ea typeface="+mn-ea"/>
                <a:cs typeface="Arial" pitchFamily="34" charset="0"/>
              </a:rPr>
              <a:t>Matching Process: Thresholds</a:t>
            </a:r>
          </a:p>
        </p:txBody>
      </p:sp>
      <p:sp>
        <p:nvSpPr>
          <p:cNvPr id="5" name="Rectangle 4">
            <a:extLst>
              <a:ext uri="{FF2B5EF4-FFF2-40B4-BE49-F238E27FC236}">
                <a16:creationId xmlns:a16="http://schemas.microsoft.com/office/drawing/2014/main" id="{DFB42136-B7DD-46F8-B917-D6E99AD86EF7}"/>
              </a:ext>
            </a:extLst>
          </p:cNvPr>
          <p:cNvSpPr/>
          <p:nvPr userDrawn="1"/>
        </p:nvSpPr>
        <p:spPr>
          <a:xfrm>
            <a:off x="1895303" y="1368747"/>
            <a:ext cx="8146472" cy="1474205"/>
          </a:xfrm>
          <a:prstGeom prst="rect">
            <a:avLst/>
          </a:prstGeom>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7" name="Picture 6">
            <a:extLst>
              <a:ext uri="{FF2B5EF4-FFF2-40B4-BE49-F238E27FC236}">
                <a16:creationId xmlns:a16="http://schemas.microsoft.com/office/drawing/2014/main" id="{B2826F35-EAF8-44E0-872A-2C371BC90F0B}"/>
              </a:ext>
            </a:extLst>
          </p:cNvPr>
          <p:cNvPicPr>
            <a:picLocks noChangeAspect="1"/>
          </p:cNvPicPr>
          <p:nvPr userDrawn="1"/>
        </p:nvPicPr>
        <p:blipFill>
          <a:blip r:embed="rId2"/>
          <a:stretch>
            <a:fillRect/>
          </a:stretch>
        </p:blipFill>
        <p:spPr>
          <a:xfrm>
            <a:off x="4125641" y="1410301"/>
            <a:ext cx="1047896" cy="4286848"/>
          </a:xfrm>
          <a:prstGeom prst="rect">
            <a:avLst/>
          </a:prstGeom>
        </p:spPr>
      </p:pic>
      <p:sp>
        <p:nvSpPr>
          <p:cNvPr id="10" name="TextBox 9">
            <a:extLst>
              <a:ext uri="{FF2B5EF4-FFF2-40B4-BE49-F238E27FC236}">
                <a16:creationId xmlns:a16="http://schemas.microsoft.com/office/drawing/2014/main" id="{A62527CF-86FE-4A64-A455-07F84A031B3F}"/>
              </a:ext>
            </a:extLst>
          </p:cNvPr>
          <p:cNvSpPr txBox="1"/>
          <p:nvPr userDrawn="1"/>
        </p:nvSpPr>
        <p:spPr>
          <a:xfrm>
            <a:off x="6061753" y="1539887"/>
            <a:ext cx="1489318" cy="523220"/>
          </a:xfrm>
          <a:prstGeom prst="rect">
            <a:avLst/>
          </a:prstGeom>
          <a:noFill/>
        </p:spPr>
        <p:txBody>
          <a:bodyPr wrap="none" rtlCol="0">
            <a:spAutoFit/>
          </a:bodyPr>
          <a:lstStyle/>
          <a:p>
            <a:r>
              <a:rPr lang="en-US" sz="2800" b="1" dirty="0">
                <a:solidFill>
                  <a:schemeClr val="bg2">
                    <a:lumMod val="75000"/>
                  </a:schemeClr>
                </a:solidFill>
                <a:latin typeface="Avenir LT Std 55 Roman" panose="020B0503020203020204" pitchFamily="34" charset="0"/>
              </a:rPr>
              <a:t>MATCH</a:t>
            </a:r>
          </a:p>
        </p:txBody>
      </p:sp>
      <p:sp>
        <p:nvSpPr>
          <p:cNvPr id="11" name="TextBox 10">
            <a:extLst>
              <a:ext uri="{FF2B5EF4-FFF2-40B4-BE49-F238E27FC236}">
                <a16:creationId xmlns:a16="http://schemas.microsoft.com/office/drawing/2014/main" id="{7D0F7DBC-6E54-4753-9BCB-D377FF231D72}"/>
              </a:ext>
            </a:extLst>
          </p:cNvPr>
          <p:cNvSpPr txBox="1"/>
          <p:nvPr userDrawn="1"/>
        </p:nvSpPr>
        <p:spPr>
          <a:xfrm>
            <a:off x="6061753" y="4300529"/>
            <a:ext cx="2168992" cy="523220"/>
          </a:xfrm>
          <a:prstGeom prst="rect">
            <a:avLst/>
          </a:prstGeom>
          <a:noFill/>
        </p:spPr>
        <p:txBody>
          <a:bodyPr wrap="none" rtlCol="0">
            <a:spAutoFit/>
          </a:bodyPr>
          <a:lstStyle/>
          <a:p>
            <a:r>
              <a:rPr lang="en-US" sz="2800" b="1" dirty="0">
                <a:solidFill>
                  <a:schemeClr val="bg2">
                    <a:lumMod val="75000"/>
                  </a:schemeClr>
                </a:solidFill>
                <a:latin typeface="Avenir LT Std 55 Roman" panose="020B0503020203020204" pitchFamily="34" charset="0"/>
              </a:rPr>
              <a:t>NO MATCH</a:t>
            </a:r>
          </a:p>
        </p:txBody>
      </p:sp>
      <p:sp>
        <p:nvSpPr>
          <p:cNvPr id="12" name="TextBox 11">
            <a:extLst>
              <a:ext uri="{FF2B5EF4-FFF2-40B4-BE49-F238E27FC236}">
                <a16:creationId xmlns:a16="http://schemas.microsoft.com/office/drawing/2014/main" id="{B3B0040A-B339-4E82-AC30-459BF40D8BD7}"/>
              </a:ext>
            </a:extLst>
          </p:cNvPr>
          <p:cNvSpPr txBox="1"/>
          <p:nvPr userDrawn="1"/>
        </p:nvSpPr>
        <p:spPr>
          <a:xfrm>
            <a:off x="6096000" y="2905780"/>
            <a:ext cx="2580963" cy="523220"/>
          </a:xfrm>
          <a:prstGeom prst="rect">
            <a:avLst/>
          </a:prstGeom>
          <a:noFill/>
        </p:spPr>
        <p:txBody>
          <a:bodyPr wrap="none" rtlCol="0">
            <a:spAutoFit/>
          </a:bodyPr>
          <a:lstStyle/>
          <a:p>
            <a:r>
              <a:rPr lang="en-US" sz="2800" b="1" dirty="0">
                <a:solidFill>
                  <a:schemeClr val="bg2">
                    <a:lumMod val="75000"/>
                  </a:schemeClr>
                </a:solidFill>
                <a:latin typeface="Avenir LT Std 55 Roman" panose="020B0503020203020204" pitchFamily="34" charset="0"/>
              </a:rPr>
              <a:t>NEAR MATCH</a:t>
            </a:r>
          </a:p>
        </p:txBody>
      </p:sp>
      <p:sp>
        <p:nvSpPr>
          <p:cNvPr id="6" name="Text Placeholder 5">
            <a:extLst>
              <a:ext uri="{FF2B5EF4-FFF2-40B4-BE49-F238E27FC236}">
                <a16:creationId xmlns:a16="http://schemas.microsoft.com/office/drawing/2014/main" id="{BEB77C4C-977C-4916-B3A2-97D06C23928A}"/>
              </a:ext>
            </a:extLst>
          </p:cNvPr>
          <p:cNvSpPr>
            <a:spLocks noGrp="1"/>
          </p:cNvSpPr>
          <p:nvPr>
            <p:ph type="body" sz="quarter" idx="10" hasCustomPrompt="1"/>
          </p:nvPr>
        </p:nvSpPr>
        <p:spPr>
          <a:xfrm>
            <a:off x="6096000" y="2113464"/>
            <a:ext cx="2422525" cy="522287"/>
          </a:xfrm>
          <a:prstGeom prst="rect">
            <a:avLst/>
          </a:prstGeom>
        </p:spPr>
        <p:txBody>
          <a:bodyPr/>
          <a:lstStyle>
            <a:lvl1pPr marL="0" indent="0">
              <a:buNone/>
              <a:defRPr lang="en-US" sz="2400" b="0" kern="1200" dirty="0">
                <a:solidFill>
                  <a:schemeClr val="bg2">
                    <a:lumMod val="75000"/>
                  </a:schemeClr>
                </a:solidFill>
                <a:latin typeface="Avenir LT Std 55 Roman" panose="020B0503020203020204" pitchFamily="34" charset="0"/>
                <a:ea typeface="+mn-ea"/>
                <a:cs typeface="+mn-cs"/>
              </a:defRPr>
            </a:lvl1pPr>
            <a:lvl5pPr>
              <a:defRPr/>
            </a:lvl5pPr>
          </a:lstStyle>
          <a:p>
            <a:pPr lvl="0"/>
            <a:r>
              <a:rPr lang="en-US" dirty="0"/>
              <a:t>Edit XX%-XX%</a:t>
            </a:r>
          </a:p>
        </p:txBody>
      </p:sp>
      <p:sp>
        <p:nvSpPr>
          <p:cNvPr id="13" name="Text Placeholder 5">
            <a:extLst>
              <a:ext uri="{FF2B5EF4-FFF2-40B4-BE49-F238E27FC236}">
                <a16:creationId xmlns:a16="http://schemas.microsoft.com/office/drawing/2014/main" id="{434BE812-AF2E-4645-B161-F6A70BCBF12F}"/>
              </a:ext>
            </a:extLst>
          </p:cNvPr>
          <p:cNvSpPr>
            <a:spLocks noGrp="1"/>
          </p:cNvSpPr>
          <p:nvPr>
            <p:ph type="body" sz="quarter" idx="11" hasCustomPrompt="1"/>
          </p:nvPr>
        </p:nvSpPr>
        <p:spPr>
          <a:xfrm>
            <a:off x="6096000" y="3486620"/>
            <a:ext cx="2422525" cy="522287"/>
          </a:xfrm>
          <a:prstGeom prst="rect">
            <a:avLst/>
          </a:prstGeom>
        </p:spPr>
        <p:txBody>
          <a:bodyPr/>
          <a:lstStyle>
            <a:lvl1pPr marL="0" indent="0">
              <a:buNone/>
              <a:defRPr lang="en-US" sz="2400" b="0" kern="1200" dirty="0">
                <a:solidFill>
                  <a:schemeClr val="bg2">
                    <a:lumMod val="75000"/>
                  </a:schemeClr>
                </a:solidFill>
                <a:latin typeface="Avenir LT Std 55 Roman" panose="020B0503020203020204" pitchFamily="34" charset="0"/>
                <a:ea typeface="+mn-ea"/>
                <a:cs typeface="+mn-cs"/>
              </a:defRPr>
            </a:lvl1pPr>
            <a:lvl5pPr>
              <a:defRPr/>
            </a:lvl5pPr>
          </a:lstStyle>
          <a:p>
            <a:pPr lvl="0"/>
            <a:r>
              <a:rPr lang="en-US" dirty="0"/>
              <a:t>Edit XX%-XX%</a:t>
            </a:r>
          </a:p>
        </p:txBody>
      </p:sp>
      <p:sp>
        <p:nvSpPr>
          <p:cNvPr id="14" name="Text Placeholder 5">
            <a:extLst>
              <a:ext uri="{FF2B5EF4-FFF2-40B4-BE49-F238E27FC236}">
                <a16:creationId xmlns:a16="http://schemas.microsoft.com/office/drawing/2014/main" id="{671E47E3-BE7F-48F2-9449-47A3A8766DE1}"/>
              </a:ext>
            </a:extLst>
          </p:cNvPr>
          <p:cNvSpPr>
            <a:spLocks noGrp="1"/>
          </p:cNvSpPr>
          <p:nvPr>
            <p:ph type="body" sz="quarter" idx="12" hasCustomPrompt="1"/>
          </p:nvPr>
        </p:nvSpPr>
        <p:spPr>
          <a:xfrm>
            <a:off x="6096000" y="4891116"/>
            <a:ext cx="2422525" cy="522287"/>
          </a:xfrm>
          <a:prstGeom prst="rect">
            <a:avLst/>
          </a:prstGeom>
        </p:spPr>
        <p:txBody>
          <a:bodyPr/>
          <a:lstStyle>
            <a:lvl1pPr marL="0" indent="0">
              <a:buNone/>
              <a:defRPr lang="en-US" sz="2400" b="0" kern="1200" dirty="0">
                <a:solidFill>
                  <a:schemeClr val="bg2">
                    <a:lumMod val="75000"/>
                  </a:schemeClr>
                </a:solidFill>
                <a:latin typeface="Avenir LT Std 55 Roman" panose="020B0503020203020204" pitchFamily="34" charset="0"/>
                <a:ea typeface="+mn-ea"/>
                <a:cs typeface="+mn-cs"/>
              </a:defRPr>
            </a:lvl1pPr>
            <a:lvl5pPr>
              <a:defRPr/>
            </a:lvl5pPr>
          </a:lstStyle>
          <a:p>
            <a:pPr lvl="0"/>
            <a:r>
              <a:rPr lang="en-US" dirty="0"/>
              <a:t>Edit XX%-XX%</a:t>
            </a:r>
          </a:p>
        </p:txBody>
      </p:sp>
      <p:sp>
        <p:nvSpPr>
          <p:cNvPr id="3" name="Footer Placeholder 2">
            <a:extLst>
              <a:ext uri="{FF2B5EF4-FFF2-40B4-BE49-F238E27FC236}">
                <a16:creationId xmlns:a16="http://schemas.microsoft.com/office/drawing/2014/main" id="{829DAE8E-0FA6-4863-93F4-C96C75F38D83}"/>
              </a:ext>
            </a:extLst>
          </p:cNvPr>
          <p:cNvSpPr>
            <a:spLocks noGrp="1"/>
          </p:cNvSpPr>
          <p:nvPr>
            <p:ph type="ftr" sz="quarter" idx="13"/>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8" name="Slide Number Placeholder 7">
            <a:extLst>
              <a:ext uri="{FF2B5EF4-FFF2-40B4-BE49-F238E27FC236}">
                <a16:creationId xmlns:a16="http://schemas.microsoft.com/office/drawing/2014/main" id="{C38BDC71-60E8-4AC8-BC82-638068F4FD9D}"/>
              </a:ext>
            </a:extLst>
          </p:cNvPr>
          <p:cNvSpPr>
            <a:spLocks noGrp="1"/>
          </p:cNvSpPr>
          <p:nvPr>
            <p:ph type="sldNum" sz="quarter" idx="14"/>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70344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6" grpId="0" build="p">
        <p:tmplLst>
          <p:tmpl lvl="1">
            <p:tnLst>
              <p:par>
                <p:cTn presetID="1"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13" grpId="0" build="p">
        <p:tmplLst>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4" grpId="0" build="p">
        <p:tmplLst>
          <p:tmpl lvl="1">
            <p:tnLst>
              <p:par>
                <p:cTn presetID="1"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5_Body-Checkmar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5" name="Text Placeholder 4">
            <a:extLst>
              <a:ext uri="{FF2B5EF4-FFF2-40B4-BE49-F238E27FC236}">
                <a16:creationId xmlns:a16="http://schemas.microsoft.com/office/drawing/2014/main" id="{643425B5-6AD6-43B5-9EDF-FEC779F56FD6}"/>
              </a:ext>
            </a:extLst>
          </p:cNvPr>
          <p:cNvSpPr>
            <a:spLocks noGrp="1"/>
          </p:cNvSpPr>
          <p:nvPr>
            <p:ph type="body" sz="quarter" idx="10"/>
          </p:nvPr>
        </p:nvSpPr>
        <p:spPr>
          <a:xfrm>
            <a:off x="3195637" y="1521029"/>
            <a:ext cx="5800725" cy="484188"/>
          </a:xfrm>
          <a:prstGeom prst="rect">
            <a:avLst/>
          </a:prstGeom>
        </p:spPr>
        <p:txBody>
          <a:bodyPr/>
          <a:lstStyle>
            <a:lvl1pPr marL="342900" indent="-342900">
              <a:buFont typeface="Wingdings" panose="05000000000000000000" pitchFamily="2" charset="2"/>
              <a:buChar char="ü"/>
              <a:defRPr/>
            </a:lvl1pPr>
          </a:lstStyle>
          <a:p>
            <a:pPr lvl="0"/>
            <a:r>
              <a:rPr lang="en-US" dirty="0"/>
              <a:t>Click to edit Master text styles</a:t>
            </a:r>
          </a:p>
          <a:p>
            <a:pPr lvl="0"/>
            <a:r>
              <a:rPr lang="en-US" dirty="0"/>
              <a:t>Type text here</a:t>
            </a:r>
          </a:p>
          <a:p>
            <a:pPr lvl="0"/>
            <a:endParaRPr lang="en-US" dirty="0"/>
          </a:p>
          <a:p>
            <a:pPr lvl="0"/>
            <a:endParaRPr lang="en-US" dirty="0"/>
          </a:p>
        </p:txBody>
      </p:sp>
      <p:sp>
        <p:nvSpPr>
          <p:cNvPr id="7" name="Text Placeholder 6">
            <a:extLst>
              <a:ext uri="{FF2B5EF4-FFF2-40B4-BE49-F238E27FC236}">
                <a16:creationId xmlns:a16="http://schemas.microsoft.com/office/drawing/2014/main" id="{E1E32661-907B-4BDF-9292-B75919897117}"/>
              </a:ext>
            </a:extLst>
          </p:cNvPr>
          <p:cNvSpPr>
            <a:spLocks noGrp="1"/>
          </p:cNvSpPr>
          <p:nvPr>
            <p:ph type="body" sz="quarter" idx="11"/>
          </p:nvPr>
        </p:nvSpPr>
        <p:spPr>
          <a:xfrm>
            <a:off x="3195637" y="279656"/>
            <a:ext cx="5800725" cy="637312"/>
          </a:xfrm>
          <a:prstGeom prst="rect">
            <a:avLst/>
          </a:prstGeom>
        </p:spPr>
        <p:txBody>
          <a:bodyPr anchor="ctr"/>
          <a:lstStyle>
            <a:lvl1pPr marL="0" indent="0" algn="ctr">
              <a:buFontTx/>
              <a:buNone/>
              <a:defRPr sz="4000" b="1">
                <a:solidFill>
                  <a:schemeClr val="bg2">
                    <a:lumMod val="75000"/>
                  </a:schemeClr>
                </a:solidFill>
                <a:latin typeface="Avenir LT Std 65 Medium"/>
              </a:defRPr>
            </a:lvl1pPr>
          </a:lstStyle>
          <a:p>
            <a:pPr lvl="0"/>
            <a:r>
              <a:rPr lang="en-US" dirty="0"/>
              <a:t>Click to edit</a:t>
            </a:r>
          </a:p>
        </p:txBody>
      </p:sp>
      <p:sp>
        <p:nvSpPr>
          <p:cNvPr id="3" name="Footer Placeholder 2">
            <a:extLst>
              <a:ext uri="{FF2B5EF4-FFF2-40B4-BE49-F238E27FC236}">
                <a16:creationId xmlns:a16="http://schemas.microsoft.com/office/drawing/2014/main" id="{B99A5CAC-4ADC-416E-8582-2F47F43A3374}"/>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28C252EE-6753-4187-8E4B-90A63DFCCB16}"/>
              </a:ext>
            </a:extLst>
          </p:cNvPr>
          <p:cNvSpPr>
            <a:spLocks noGrp="1"/>
          </p:cNvSpPr>
          <p:nvPr>
            <p:ph type="sldNum" sz="quarter" idx="13"/>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68955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0_Title5b">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AB8BBB2B-7D7A-45F1-B930-FD13732A7015}"/>
              </a:ext>
            </a:extLst>
          </p:cNvPr>
          <p:cNvPicPr>
            <a:picLocks noChangeAspect="1"/>
          </p:cNvPicPr>
          <p:nvPr userDrawn="1"/>
        </p:nvPicPr>
        <p:blipFill>
          <a:blip r:embed="rId2">
            <a:alphaModFix amt="49000"/>
            <a:extLst>
              <a:ext uri="{28A0092B-C50C-407E-A947-70E740481C1C}">
                <a14:useLocalDpi xmlns:a14="http://schemas.microsoft.com/office/drawing/2010/main" val="0"/>
              </a:ext>
            </a:extLst>
          </a:blip>
          <a:stretch>
            <a:fillRect/>
          </a:stretch>
        </p:blipFill>
        <p:spPr>
          <a:xfrm rot="10800000">
            <a:off x="-3" y="0"/>
            <a:ext cx="12192001" cy="6857999"/>
          </a:xfrm>
          <a:prstGeom prst="rect">
            <a:avLst/>
          </a:prstGeom>
        </p:spPr>
      </p:pic>
      <p:cxnSp>
        <p:nvCxnSpPr>
          <p:cNvPr id="8" name="Straight Connector 7">
            <a:extLst>
              <a:ext uri="{FF2B5EF4-FFF2-40B4-BE49-F238E27FC236}">
                <a16:creationId xmlns:a16="http://schemas.microsoft.com/office/drawing/2014/main" id="{5C90760A-B902-45E0-9561-B257C7B9A3E1}"/>
              </a:ext>
            </a:extLst>
          </p:cNvPr>
          <p:cNvCxnSpPr/>
          <p:nvPr userDrawn="1"/>
        </p:nvCxnSpPr>
        <p:spPr>
          <a:xfrm>
            <a:off x="1515985" y="3475260"/>
            <a:ext cx="9160030" cy="0"/>
          </a:xfrm>
          <a:prstGeom prst="line">
            <a:avLst/>
          </a:prstGeom>
          <a:ln w="12700" cmpd="sng">
            <a:solidFill>
              <a:schemeClr val="accent4"/>
            </a:solidFill>
            <a:headEnd type="diamond" w="lg" len="lg"/>
            <a:tailEnd type="diamond" w="lg" len="lg"/>
          </a:ln>
          <a:effectLst/>
        </p:spPr>
        <p:style>
          <a:lnRef idx="2">
            <a:schemeClr val="accent1"/>
          </a:lnRef>
          <a:fillRef idx="0">
            <a:schemeClr val="accent1"/>
          </a:fillRef>
          <a:effectRef idx="1">
            <a:schemeClr val="accent1"/>
          </a:effectRef>
          <a:fontRef idx="minor">
            <a:schemeClr val="tx1"/>
          </a:fontRef>
        </p:style>
      </p:cxnSp>
      <p:sp>
        <p:nvSpPr>
          <p:cNvPr id="5" name="Footer Placeholder 4">
            <a:extLst>
              <a:ext uri="{FF2B5EF4-FFF2-40B4-BE49-F238E27FC236}">
                <a16:creationId xmlns:a16="http://schemas.microsoft.com/office/drawing/2014/main" id="{065C61BC-A304-4233-B65F-6CB3331BDA0B}"/>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9" name="Slide Number Placeholder 8">
            <a:extLst>
              <a:ext uri="{FF2B5EF4-FFF2-40B4-BE49-F238E27FC236}">
                <a16:creationId xmlns:a16="http://schemas.microsoft.com/office/drawing/2014/main" id="{A88DF8F9-69B4-49B5-8931-CCE193C713EB}"/>
              </a:ext>
            </a:extLst>
          </p:cNvPr>
          <p:cNvSpPr>
            <a:spLocks noGrp="1"/>
          </p:cNvSpPr>
          <p:nvPr>
            <p:ph type="sldNum" sz="quarter" idx="15"/>
          </p:nvPr>
        </p:nvSpPr>
        <p:spPr/>
        <p:txBody>
          <a:bodyPr/>
          <a:lstStyle/>
          <a:p>
            <a:fld id="{5E974019-911E-49EE-BA55-CB6190B0405B}" type="slidenum">
              <a:rPr lang="en-US" smtClean="0"/>
              <a:t>‹#›</a:t>
            </a:fld>
            <a:endParaRPr lang="en-US" dirty="0"/>
          </a:p>
        </p:txBody>
      </p:sp>
      <p:sp>
        <p:nvSpPr>
          <p:cNvPr id="12" name="Text Placeholder 11">
            <a:extLst>
              <a:ext uri="{FF2B5EF4-FFF2-40B4-BE49-F238E27FC236}">
                <a16:creationId xmlns:a16="http://schemas.microsoft.com/office/drawing/2014/main" id="{CFE08938-26C7-487C-811E-B04301440342}"/>
              </a:ext>
            </a:extLst>
          </p:cNvPr>
          <p:cNvSpPr>
            <a:spLocks noGrp="1"/>
          </p:cNvSpPr>
          <p:nvPr>
            <p:ph type="body" sz="quarter" idx="16" hasCustomPrompt="1"/>
          </p:nvPr>
        </p:nvSpPr>
        <p:spPr>
          <a:xfrm>
            <a:off x="2674938" y="2673152"/>
            <a:ext cx="6842125" cy="841375"/>
          </a:xfrm>
          <a:prstGeom prst="rect">
            <a:avLst/>
          </a:prstGeom>
        </p:spPr>
        <p:txBody>
          <a:bodyPr/>
          <a:lstStyle>
            <a:lvl1pPr marL="0" indent="0" algn="ctr">
              <a:buNone/>
              <a:defRPr sz="4000">
                <a:solidFill>
                  <a:schemeClr val="accent1"/>
                </a:solidFill>
              </a:defRPr>
            </a:lvl1pPr>
          </a:lstStyle>
          <a:p>
            <a:pPr lvl="0"/>
            <a:r>
              <a:rPr lang="en-US" dirty="0"/>
              <a:t>Click to edit subsection divider</a:t>
            </a:r>
          </a:p>
        </p:txBody>
      </p:sp>
    </p:spTree>
    <p:extLst>
      <p:ext uri="{BB962C8B-B14F-4D97-AF65-F5344CB8AC3E}">
        <p14:creationId xmlns:p14="http://schemas.microsoft.com/office/powerpoint/2010/main" val="3762769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Body-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1CBB3-B752-4F62-ADE9-3E6F8BCAAD9F}"/>
              </a:ext>
            </a:extLst>
          </p:cNvPr>
          <p:cNvSpPr>
            <a:spLocks noGrp="1"/>
          </p:cNvSpPr>
          <p:nvPr>
            <p:ph type="title"/>
          </p:nvPr>
        </p:nvSpPr>
        <p:spPr>
          <a:xfrm>
            <a:off x="0" y="-637145"/>
            <a:ext cx="12192000" cy="484745"/>
          </a:xfrm>
          <a:prstGeom prst="rect">
            <a:avLst/>
          </a:prstGeom>
        </p:spPr>
        <p:txBody>
          <a:bodyPr/>
          <a:lstStyle/>
          <a:p>
            <a:r>
              <a:rPr lang="en-US"/>
              <a:t>Click to edit Master title style</a:t>
            </a:r>
          </a:p>
        </p:txBody>
      </p:sp>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5" name="Text Placeholder 4">
            <a:extLst>
              <a:ext uri="{FF2B5EF4-FFF2-40B4-BE49-F238E27FC236}">
                <a16:creationId xmlns:a16="http://schemas.microsoft.com/office/drawing/2014/main" id="{643425B5-6AD6-43B5-9EDF-FEC779F56FD6}"/>
              </a:ext>
            </a:extLst>
          </p:cNvPr>
          <p:cNvSpPr>
            <a:spLocks noGrp="1"/>
          </p:cNvSpPr>
          <p:nvPr>
            <p:ph type="body" sz="quarter" idx="10"/>
          </p:nvPr>
        </p:nvSpPr>
        <p:spPr>
          <a:xfrm>
            <a:off x="3195637" y="1521029"/>
            <a:ext cx="5800725" cy="484188"/>
          </a:xfrm>
          <a:prstGeom prst="rect">
            <a:avLst/>
          </a:prstGeom>
        </p:spPr>
        <p:txBody>
          <a:bodyPr/>
          <a:lstStyle>
            <a:lvl1pPr marL="514350" indent="-514350">
              <a:buFont typeface="Wingdings" panose="05000000000000000000" pitchFamily="2" charset="2"/>
              <a:buChar char="§"/>
              <a:defRPr/>
            </a:lvl1pPr>
          </a:lstStyle>
          <a:p>
            <a:pPr lvl="0"/>
            <a:r>
              <a:rPr lang="en-US" dirty="0"/>
              <a:t>Click to edit Master text styles</a:t>
            </a:r>
          </a:p>
          <a:p>
            <a:pPr lvl="0"/>
            <a:endParaRPr lang="en-US" dirty="0"/>
          </a:p>
          <a:p>
            <a:pPr lvl="0"/>
            <a:endParaRPr lang="en-US" dirty="0"/>
          </a:p>
        </p:txBody>
      </p:sp>
      <p:sp>
        <p:nvSpPr>
          <p:cNvPr id="7" name="Text Placeholder 6">
            <a:extLst>
              <a:ext uri="{FF2B5EF4-FFF2-40B4-BE49-F238E27FC236}">
                <a16:creationId xmlns:a16="http://schemas.microsoft.com/office/drawing/2014/main" id="{E1E32661-907B-4BDF-9292-B75919897117}"/>
              </a:ext>
            </a:extLst>
          </p:cNvPr>
          <p:cNvSpPr>
            <a:spLocks noGrp="1"/>
          </p:cNvSpPr>
          <p:nvPr>
            <p:ph type="body" sz="quarter" idx="11"/>
          </p:nvPr>
        </p:nvSpPr>
        <p:spPr>
          <a:xfrm>
            <a:off x="3195637" y="279656"/>
            <a:ext cx="5800725" cy="637312"/>
          </a:xfrm>
          <a:prstGeom prst="rect">
            <a:avLst/>
          </a:prstGeom>
        </p:spPr>
        <p:txBody>
          <a:bodyPr anchor="ctr"/>
          <a:lstStyle>
            <a:lvl1pPr marL="0" indent="0" algn="ctr">
              <a:buFontTx/>
              <a:buNone/>
              <a:defRPr sz="4000" b="1">
                <a:solidFill>
                  <a:schemeClr val="bg2">
                    <a:lumMod val="75000"/>
                  </a:schemeClr>
                </a:solidFill>
                <a:latin typeface="Avenir LT Std 65 Medium"/>
              </a:defRPr>
            </a:lvl1pPr>
          </a:lstStyle>
          <a:p>
            <a:pPr lvl="0"/>
            <a:r>
              <a:rPr lang="en-US" dirty="0"/>
              <a:t>Click to edit</a:t>
            </a:r>
          </a:p>
        </p:txBody>
      </p:sp>
      <p:sp>
        <p:nvSpPr>
          <p:cNvPr id="3" name="Footer Placeholder 2">
            <a:extLst>
              <a:ext uri="{FF2B5EF4-FFF2-40B4-BE49-F238E27FC236}">
                <a16:creationId xmlns:a16="http://schemas.microsoft.com/office/drawing/2014/main" id="{FD063668-D36F-49D7-9B5B-666AD6C8C990}"/>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E9ECB712-E94E-4EEA-88B6-223137DD67A9}"/>
              </a:ext>
            </a:extLst>
          </p:cNvPr>
          <p:cNvSpPr>
            <a:spLocks noGrp="1"/>
          </p:cNvSpPr>
          <p:nvPr>
            <p:ph type="sldNum" sz="quarter" idx="13"/>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2147922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5_Body0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7" name="Text Placeholder 6">
            <a:extLst>
              <a:ext uri="{FF2B5EF4-FFF2-40B4-BE49-F238E27FC236}">
                <a16:creationId xmlns:a16="http://schemas.microsoft.com/office/drawing/2014/main" id="{E1E32661-907B-4BDF-9292-B75919897117}"/>
              </a:ext>
            </a:extLst>
          </p:cNvPr>
          <p:cNvSpPr>
            <a:spLocks noGrp="1"/>
          </p:cNvSpPr>
          <p:nvPr>
            <p:ph type="body" sz="quarter" idx="11"/>
          </p:nvPr>
        </p:nvSpPr>
        <p:spPr>
          <a:xfrm>
            <a:off x="3195637" y="279656"/>
            <a:ext cx="5800725" cy="637312"/>
          </a:xfrm>
          <a:prstGeom prst="rect">
            <a:avLst/>
          </a:prstGeom>
        </p:spPr>
        <p:txBody>
          <a:bodyPr anchor="ctr"/>
          <a:lstStyle>
            <a:lvl1pPr marL="0" indent="0" algn="ctr">
              <a:buFontTx/>
              <a:buNone/>
              <a:defRPr sz="4000" b="1">
                <a:solidFill>
                  <a:schemeClr val="bg2">
                    <a:lumMod val="75000"/>
                  </a:schemeClr>
                </a:solidFill>
                <a:latin typeface="Avenir LT Std 65 Medium"/>
              </a:defRPr>
            </a:lvl1pPr>
          </a:lstStyle>
          <a:p>
            <a:pPr lvl="0"/>
            <a:r>
              <a:rPr lang="en-US" dirty="0"/>
              <a:t>Click to edit</a:t>
            </a:r>
          </a:p>
        </p:txBody>
      </p:sp>
      <p:sp>
        <p:nvSpPr>
          <p:cNvPr id="3" name="Rectangle 2">
            <a:extLst>
              <a:ext uri="{FF2B5EF4-FFF2-40B4-BE49-F238E27FC236}">
                <a16:creationId xmlns:a16="http://schemas.microsoft.com/office/drawing/2014/main" id="{6C885B78-1ABD-4485-BFF3-39D4C7C3EA56}"/>
              </a:ext>
            </a:extLst>
          </p:cNvPr>
          <p:cNvSpPr/>
          <p:nvPr userDrawn="1"/>
        </p:nvSpPr>
        <p:spPr>
          <a:xfrm>
            <a:off x="609600" y="1410789"/>
            <a:ext cx="10972800" cy="4572000"/>
          </a:xfrm>
          <a:prstGeom prst="rect">
            <a:avLst/>
          </a:prstGeom>
          <a:ln>
            <a:solidFill>
              <a:schemeClr val="accent2"/>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4" name="Footer Placeholder 3">
            <a:extLst>
              <a:ext uri="{FF2B5EF4-FFF2-40B4-BE49-F238E27FC236}">
                <a16:creationId xmlns:a16="http://schemas.microsoft.com/office/drawing/2014/main" id="{275E36DC-3401-4802-88FC-9F52F67637C3}"/>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171EF7FF-86BE-4DD8-92BE-09BFC8EFEBEA}"/>
              </a:ext>
            </a:extLst>
          </p:cNvPr>
          <p:cNvSpPr>
            <a:spLocks noGrp="1"/>
          </p:cNvSpPr>
          <p:nvPr>
            <p:ph type="sldNum" sz="quarter" idx="13"/>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3798966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5_Body0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885B78-1ABD-4485-BFF3-39D4C7C3EA56}"/>
              </a:ext>
            </a:extLst>
          </p:cNvPr>
          <p:cNvSpPr/>
          <p:nvPr userDrawn="1"/>
        </p:nvSpPr>
        <p:spPr>
          <a:xfrm>
            <a:off x="609600" y="770709"/>
            <a:ext cx="10972800" cy="4572000"/>
          </a:xfrm>
          <a:prstGeom prst="rect">
            <a:avLst/>
          </a:prstGeom>
          <a:ln>
            <a:solidFill>
              <a:schemeClr val="accent2"/>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5" name="Text Placeholder 4">
            <a:extLst>
              <a:ext uri="{FF2B5EF4-FFF2-40B4-BE49-F238E27FC236}">
                <a16:creationId xmlns:a16="http://schemas.microsoft.com/office/drawing/2014/main" id="{8FE493A8-CAAF-4437-872B-647004D6D967}"/>
              </a:ext>
            </a:extLst>
          </p:cNvPr>
          <p:cNvSpPr>
            <a:spLocks noGrp="1"/>
          </p:cNvSpPr>
          <p:nvPr>
            <p:ph type="body" sz="quarter" idx="10"/>
          </p:nvPr>
        </p:nvSpPr>
        <p:spPr>
          <a:xfrm>
            <a:off x="2246313" y="5591175"/>
            <a:ext cx="7720012" cy="496888"/>
          </a:xfrm>
          <a:prstGeom prst="rect">
            <a:avLst/>
          </a:prstGeom>
        </p:spPr>
        <p:txBody>
          <a:bodyPr/>
          <a:lstStyle>
            <a:lvl1pPr marL="0" indent="0" algn="ctr">
              <a:buNone/>
              <a:defRPr sz="2000">
                <a:solidFill>
                  <a:schemeClr val="bg2">
                    <a:lumMod val="75000"/>
                  </a:schemeClr>
                </a:solidFill>
                <a:latin typeface="+mn-lt"/>
              </a:defRPr>
            </a:lvl1pPr>
          </a:lstStyle>
          <a:p>
            <a:pPr lvl="0"/>
            <a:r>
              <a:rPr lang="en-US" dirty="0"/>
              <a:t>Click to edit Master text styles</a:t>
            </a:r>
          </a:p>
          <a:p>
            <a:pPr lvl="1"/>
            <a:endParaRPr lang="en-US" dirty="0"/>
          </a:p>
        </p:txBody>
      </p:sp>
      <p:sp>
        <p:nvSpPr>
          <p:cNvPr id="4" name="Footer Placeholder 3">
            <a:extLst>
              <a:ext uri="{FF2B5EF4-FFF2-40B4-BE49-F238E27FC236}">
                <a16:creationId xmlns:a16="http://schemas.microsoft.com/office/drawing/2014/main" id="{9C8903BC-290B-40D1-A787-8A3F28C2F65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6" name="Slide Number Placeholder 5">
            <a:extLst>
              <a:ext uri="{FF2B5EF4-FFF2-40B4-BE49-F238E27FC236}">
                <a16:creationId xmlns:a16="http://schemas.microsoft.com/office/drawing/2014/main" id="{72CE4289-4B65-452D-9C84-3A8A04FEFD30}"/>
              </a:ext>
            </a:extLst>
          </p:cNvPr>
          <p:cNvSpPr>
            <a:spLocks noGrp="1"/>
          </p:cNvSpPr>
          <p:nvPr>
            <p:ph type="sldNum" sz="quarter" idx="12"/>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2696677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5_Body06">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E493A8-CAAF-4437-872B-647004D6D967}"/>
              </a:ext>
            </a:extLst>
          </p:cNvPr>
          <p:cNvSpPr>
            <a:spLocks noGrp="1"/>
          </p:cNvSpPr>
          <p:nvPr>
            <p:ph type="body" sz="quarter" idx="10"/>
          </p:nvPr>
        </p:nvSpPr>
        <p:spPr>
          <a:xfrm>
            <a:off x="1129808" y="1234440"/>
            <a:ext cx="4358639" cy="2876445"/>
          </a:xfrm>
          <a:prstGeom prst="rect">
            <a:avLst/>
          </a:prstGeom>
        </p:spPr>
        <p:txBody>
          <a:bodyPr/>
          <a:lstStyle>
            <a:lvl1pPr marL="0" indent="0" algn="ctr">
              <a:buNone/>
              <a:defRPr lang="en-US" sz="2000" kern="1200" dirty="0">
                <a:solidFill>
                  <a:schemeClr val="bg2">
                    <a:lumMod val="50000"/>
                  </a:schemeClr>
                </a:solidFill>
                <a:latin typeface="+mn-lt"/>
                <a:ea typeface="+mn-ea"/>
                <a:cs typeface="Arial" pitchFamily="34" charset="0"/>
              </a:defRPr>
            </a:lvl1pPr>
          </a:lstStyle>
          <a:p>
            <a:pPr lvl="0"/>
            <a:r>
              <a:rPr lang="en-US" dirty="0"/>
              <a:t>Click to edit Master text styles</a:t>
            </a:r>
          </a:p>
          <a:p>
            <a:pPr lvl="0"/>
            <a:endParaRPr lang="en-US" dirty="0"/>
          </a:p>
          <a:p>
            <a:pPr lvl="1"/>
            <a:endParaRPr lang="en-US" dirty="0"/>
          </a:p>
        </p:txBody>
      </p:sp>
      <p:sp>
        <p:nvSpPr>
          <p:cNvPr id="4" name="Rectangle 3">
            <a:extLst>
              <a:ext uri="{FF2B5EF4-FFF2-40B4-BE49-F238E27FC236}">
                <a16:creationId xmlns:a16="http://schemas.microsoft.com/office/drawing/2014/main" id="{7700324B-7253-46B2-9435-AECE38036222}"/>
              </a:ext>
            </a:extLst>
          </p:cNvPr>
          <p:cNvSpPr/>
          <p:nvPr userDrawn="1"/>
        </p:nvSpPr>
        <p:spPr>
          <a:xfrm>
            <a:off x="6084909" y="551327"/>
            <a:ext cx="5486400" cy="5486400"/>
          </a:xfrm>
          <a:prstGeom prst="rect">
            <a:avLst/>
          </a:prstGeom>
          <a:ln>
            <a:solidFill>
              <a:schemeClr val="accent1"/>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2" name="Title 1">
            <a:extLst>
              <a:ext uri="{FF2B5EF4-FFF2-40B4-BE49-F238E27FC236}">
                <a16:creationId xmlns:a16="http://schemas.microsoft.com/office/drawing/2014/main" id="{7FB8A3F7-E910-418F-A1C2-F1FCA71DED49}"/>
              </a:ext>
            </a:extLst>
          </p:cNvPr>
          <p:cNvSpPr>
            <a:spLocks noGrp="1"/>
          </p:cNvSpPr>
          <p:nvPr>
            <p:ph type="title"/>
          </p:nvPr>
        </p:nvSpPr>
        <p:spPr>
          <a:xfrm>
            <a:off x="1129808" y="548640"/>
            <a:ext cx="4358639" cy="570057"/>
          </a:xfrm>
          <a:prstGeom prst="rect">
            <a:avLst/>
          </a:prstGeom>
        </p:spPr>
        <p:txBody>
          <a:bodyPr/>
          <a:lstStyle>
            <a:lvl1pPr>
              <a:defRPr sz="3200" b="0">
                <a:solidFill>
                  <a:schemeClr val="accent2"/>
                </a:solidFill>
              </a:defRPr>
            </a:lvl1pPr>
          </a:lstStyle>
          <a:p>
            <a:r>
              <a:rPr lang="en-US" dirty="0"/>
              <a:t>Click to edit</a:t>
            </a:r>
          </a:p>
        </p:txBody>
      </p:sp>
      <p:sp>
        <p:nvSpPr>
          <p:cNvPr id="3" name="Footer Placeholder 2">
            <a:extLst>
              <a:ext uri="{FF2B5EF4-FFF2-40B4-BE49-F238E27FC236}">
                <a16:creationId xmlns:a16="http://schemas.microsoft.com/office/drawing/2014/main" id="{BDBB6227-654B-4249-8BB9-10393B783589}"/>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6" name="Slide Number Placeholder 5">
            <a:extLst>
              <a:ext uri="{FF2B5EF4-FFF2-40B4-BE49-F238E27FC236}">
                <a16:creationId xmlns:a16="http://schemas.microsoft.com/office/drawing/2014/main" id="{51429439-01D3-40F6-92FC-81B8F6007328}"/>
              </a:ext>
            </a:extLst>
          </p:cNvPr>
          <p:cNvSpPr>
            <a:spLocks noGrp="1"/>
          </p:cNvSpPr>
          <p:nvPr>
            <p:ph type="sldNum" sz="quarter" idx="12"/>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4070962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5_Body08">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E493A8-CAAF-4437-872B-647004D6D967}"/>
              </a:ext>
            </a:extLst>
          </p:cNvPr>
          <p:cNvSpPr>
            <a:spLocks noGrp="1"/>
          </p:cNvSpPr>
          <p:nvPr>
            <p:ph type="body" sz="quarter" idx="10"/>
          </p:nvPr>
        </p:nvSpPr>
        <p:spPr>
          <a:xfrm>
            <a:off x="1264815" y="1233461"/>
            <a:ext cx="3738027" cy="2218765"/>
          </a:xfrm>
          <a:prstGeom prst="rect">
            <a:avLst/>
          </a:prstGeom>
        </p:spPr>
        <p:txBody>
          <a:bodyPr/>
          <a:lstStyle>
            <a:lvl1pPr marL="0" indent="0" algn="ctr">
              <a:buFont typeface="Wingdings" panose="05000000000000000000" pitchFamily="2" charset="2"/>
              <a:buNone/>
              <a:defRPr sz="2000">
                <a:solidFill>
                  <a:schemeClr val="bg2">
                    <a:lumMod val="50000"/>
                  </a:schemeClr>
                </a:solidFill>
                <a:latin typeface="+mn-lt"/>
              </a:defRPr>
            </a:lvl1pPr>
          </a:lstStyle>
          <a:p>
            <a:pPr lvl="0"/>
            <a:r>
              <a:rPr lang="en-US" dirty="0"/>
              <a:t>Click to edit </a:t>
            </a:r>
          </a:p>
          <a:p>
            <a:pPr lvl="0"/>
            <a:r>
              <a:rPr lang="en-US" dirty="0"/>
              <a:t>Master text styles</a:t>
            </a:r>
          </a:p>
          <a:p>
            <a:pPr lvl="0"/>
            <a:endParaRPr lang="en-US" dirty="0"/>
          </a:p>
          <a:p>
            <a:pPr lvl="1"/>
            <a:endParaRPr lang="en-US" dirty="0"/>
          </a:p>
        </p:txBody>
      </p:sp>
      <p:sp>
        <p:nvSpPr>
          <p:cNvPr id="4" name="Rectangle 3">
            <a:extLst>
              <a:ext uri="{FF2B5EF4-FFF2-40B4-BE49-F238E27FC236}">
                <a16:creationId xmlns:a16="http://schemas.microsoft.com/office/drawing/2014/main" id="{7700324B-7253-46B2-9435-AECE38036222}"/>
              </a:ext>
            </a:extLst>
          </p:cNvPr>
          <p:cNvSpPr/>
          <p:nvPr userDrawn="1"/>
        </p:nvSpPr>
        <p:spPr>
          <a:xfrm>
            <a:off x="6089904" y="551327"/>
            <a:ext cx="5486400" cy="5486400"/>
          </a:xfrm>
          <a:prstGeom prst="rect">
            <a:avLst/>
          </a:prstGeom>
          <a:ln>
            <a:solidFill>
              <a:schemeClr val="accent1"/>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3" name="Text Placeholder 2">
            <a:extLst>
              <a:ext uri="{FF2B5EF4-FFF2-40B4-BE49-F238E27FC236}">
                <a16:creationId xmlns:a16="http://schemas.microsoft.com/office/drawing/2014/main" id="{8ED52E66-94C0-413A-89AF-36C1B4C98F36}"/>
              </a:ext>
            </a:extLst>
          </p:cNvPr>
          <p:cNvSpPr>
            <a:spLocks noGrp="1"/>
          </p:cNvSpPr>
          <p:nvPr>
            <p:ph type="body" sz="quarter" idx="11"/>
          </p:nvPr>
        </p:nvSpPr>
        <p:spPr>
          <a:xfrm>
            <a:off x="1264279" y="551327"/>
            <a:ext cx="3738563" cy="538069"/>
          </a:xfrm>
          <a:prstGeom prst="rect">
            <a:avLst/>
          </a:prstGeom>
        </p:spPr>
        <p:txBody>
          <a:bodyPr/>
          <a:lstStyle>
            <a:lvl1pPr marL="0" indent="0" algn="ctr">
              <a:buNone/>
              <a:defRPr sz="3200">
                <a:solidFill>
                  <a:schemeClr val="accent1"/>
                </a:solidFill>
                <a:latin typeface="+mn-lt"/>
              </a:defRPr>
            </a:lvl1pPr>
          </a:lstStyle>
          <a:p>
            <a:pPr lvl="0"/>
            <a:r>
              <a:rPr lang="en-US" dirty="0"/>
              <a:t>Click to edit</a:t>
            </a:r>
          </a:p>
        </p:txBody>
      </p:sp>
      <p:sp>
        <p:nvSpPr>
          <p:cNvPr id="2" name="Footer Placeholder 1">
            <a:extLst>
              <a:ext uri="{FF2B5EF4-FFF2-40B4-BE49-F238E27FC236}">
                <a16:creationId xmlns:a16="http://schemas.microsoft.com/office/drawing/2014/main" id="{EAEF33FF-8470-48B4-A291-D032497489E8}"/>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6" name="Slide Number Placeholder 5">
            <a:extLst>
              <a:ext uri="{FF2B5EF4-FFF2-40B4-BE49-F238E27FC236}">
                <a16:creationId xmlns:a16="http://schemas.microsoft.com/office/drawing/2014/main" id="{DAA71470-797F-45A8-8D37-5514A84DBA17}"/>
              </a:ext>
            </a:extLst>
          </p:cNvPr>
          <p:cNvSpPr>
            <a:spLocks noGrp="1"/>
          </p:cNvSpPr>
          <p:nvPr>
            <p:ph type="sldNum" sz="quarter" idx="13"/>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398641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6_Questions01b">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3E7A63E-BAF7-43C3-87F1-107E748891B3}"/>
              </a:ext>
            </a:extLst>
          </p:cNvPr>
          <p:cNvSpPr txBox="1"/>
          <p:nvPr userDrawn="1"/>
        </p:nvSpPr>
        <p:spPr>
          <a:xfrm>
            <a:off x="2770762" y="209082"/>
            <a:ext cx="5800725" cy="707886"/>
          </a:xfrm>
          <a:prstGeom prst="rect">
            <a:avLst/>
          </a:prstGeom>
          <a:noFill/>
        </p:spPr>
        <p:txBody>
          <a:bodyPr wrap="square" rtlCol="0">
            <a:spAutoFit/>
          </a:bodyPr>
          <a:lstStyle/>
          <a:p>
            <a:pPr algn="ctr"/>
            <a:r>
              <a:rPr lang="en-US" sz="4000" b="1" kern="1200" dirty="0">
                <a:solidFill>
                  <a:schemeClr val="bg2">
                    <a:lumMod val="75000"/>
                  </a:schemeClr>
                </a:solidFill>
                <a:latin typeface="Avenir LT Std 65 Medium"/>
                <a:ea typeface="+mn-ea"/>
                <a:cs typeface="Arial" pitchFamily="34" charset="0"/>
              </a:rPr>
              <a:t>Poll</a:t>
            </a:r>
            <a:r>
              <a:rPr lang="en-US" dirty="0"/>
              <a:t> </a:t>
            </a:r>
          </a:p>
        </p:txBody>
      </p:sp>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7" name="Text Placeholder 6">
            <a:extLst>
              <a:ext uri="{FF2B5EF4-FFF2-40B4-BE49-F238E27FC236}">
                <a16:creationId xmlns:a16="http://schemas.microsoft.com/office/drawing/2014/main" id="{E1E32661-907B-4BDF-9292-B75919897117}"/>
              </a:ext>
            </a:extLst>
          </p:cNvPr>
          <p:cNvSpPr>
            <a:spLocks noGrp="1"/>
          </p:cNvSpPr>
          <p:nvPr>
            <p:ph type="body" sz="quarter" idx="11" hasCustomPrompt="1"/>
          </p:nvPr>
        </p:nvSpPr>
        <p:spPr>
          <a:xfrm>
            <a:off x="6229466" y="298658"/>
            <a:ext cx="753225" cy="484188"/>
          </a:xfrm>
          <a:prstGeom prst="rect">
            <a:avLst/>
          </a:prstGeom>
        </p:spPr>
        <p:txBody>
          <a:bodyPr anchor="ctr"/>
          <a:lstStyle>
            <a:lvl1pPr marL="0" indent="0" algn="l">
              <a:buFontTx/>
              <a:buNone/>
              <a:defRPr sz="4000" b="1">
                <a:solidFill>
                  <a:schemeClr val="bg2">
                    <a:lumMod val="75000"/>
                  </a:schemeClr>
                </a:solidFill>
                <a:latin typeface="Avenir LT Std 65 Medium"/>
              </a:defRPr>
            </a:lvl1pPr>
          </a:lstStyle>
          <a:p>
            <a:pPr lvl="0"/>
            <a:r>
              <a:rPr lang="en-US" dirty="0"/>
              <a:t>#x</a:t>
            </a:r>
          </a:p>
        </p:txBody>
      </p:sp>
      <p:sp>
        <p:nvSpPr>
          <p:cNvPr id="3" name="Footer Placeholder 2">
            <a:extLst>
              <a:ext uri="{FF2B5EF4-FFF2-40B4-BE49-F238E27FC236}">
                <a16:creationId xmlns:a16="http://schemas.microsoft.com/office/drawing/2014/main" id="{C4456B76-C364-4BD4-9099-39A5F768C6C6}"/>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1257D195-141C-4AE4-BBCD-CA06F4793640}"/>
              </a:ext>
            </a:extLst>
          </p:cNvPr>
          <p:cNvSpPr>
            <a:spLocks noGrp="1"/>
          </p:cNvSpPr>
          <p:nvPr>
            <p:ph type="sldNum" sz="quarter" idx="13"/>
          </p:nvPr>
        </p:nvSpPr>
        <p:spPr/>
        <p:txBody>
          <a:bodyPr/>
          <a:lstStyle/>
          <a:p>
            <a:fld id="{5E974019-911E-49EE-BA55-CB6190B0405B}" type="slidenum">
              <a:rPr lang="en-US" smtClean="0"/>
              <a:pPr/>
              <a:t>‹#›</a:t>
            </a:fld>
            <a:endParaRPr lang="en-US" dirty="0"/>
          </a:p>
        </p:txBody>
      </p:sp>
      <p:sp>
        <p:nvSpPr>
          <p:cNvPr id="8" name="Text Placeholder 7">
            <a:extLst>
              <a:ext uri="{FF2B5EF4-FFF2-40B4-BE49-F238E27FC236}">
                <a16:creationId xmlns:a16="http://schemas.microsoft.com/office/drawing/2014/main" id="{6B2C0D7B-2953-4DEA-A5DB-D16F66F1FCCF}"/>
              </a:ext>
            </a:extLst>
          </p:cNvPr>
          <p:cNvSpPr>
            <a:spLocks noGrp="1"/>
          </p:cNvSpPr>
          <p:nvPr>
            <p:ph type="body" sz="quarter" idx="14" hasCustomPrompt="1"/>
          </p:nvPr>
        </p:nvSpPr>
        <p:spPr>
          <a:xfrm>
            <a:off x="1348582" y="1498082"/>
            <a:ext cx="9494837" cy="974312"/>
          </a:xfrm>
          <a:prstGeom prst="rect">
            <a:avLst/>
          </a:prstGeom>
        </p:spPr>
        <p:txBody>
          <a:bodyPr/>
          <a:lstStyle>
            <a:lvl1pPr marL="0" indent="0">
              <a:buFontTx/>
              <a:buNone/>
              <a:defRPr lang="en-US" sz="2800" kern="1200" dirty="0" smtClean="0">
                <a:solidFill>
                  <a:schemeClr val="tx1"/>
                </a:solidFill>
                <a:latin typeface="+mj-lt"/>
                <a:ea typeface="+mn-ea"/>
                <a:cs typeface="Arial" pitchFamily="34" charset="0"/>
              </a:defRPr>
            </a:lvl1pPr>
          </a:lstStyle>
          <a:p>
            <a:pPr lvl="0"/>
            <a:r>
              <a:rPr lang="en-US" dirty="0"/>
              <a:t>Click to edit poll question</a:t>
            </a:r>
          </a:p>
        </p:txBody>
      </p:sp>
      <p:sp>
        <p:nvSpPr>
          <p:cNvPr id="11" name="TextBox 10">
            <a:extLst>
              <a:ext uri="{FF2B5EF4-FFF2-40B4-BE49-F238E27FC236}">
                <a16:creationId xmlns:a16="http://schemas.microsoft.com/office/drawing/2014/main" id="{66728BD4-ECFA-4524-B4F8-6A0232B87E80}"/>
              </a:ext>
            </a:extLst>
          </p:cNvPr>
          <p:cNvSpPr txBox="1"/>
          <p:nvPr userDrawn="1"/>
        </p:nvSpPr>
        <p:spPr>
          <a:xfrm>
            <a:off x="1348582" y="2636005"/>
            <a:ext cx="1508939" cy="523220"/>
          </a:xfrm>
          <a:prstGeom prst="rect">
            <a:avLst/>
          </a:prstGeom>
          <a:noFill/>
        </p:spPr>
        <p:txBody>
          <a:bodyPr wrap="none" rtlCol="0">
            <a:spAutoFit/>
          </a:bodyPr>
          <a:lstStyle/>
          <a:p>
            <a:r>
              <a:rPr lang="en-US" sz="2800" kern="1200" dirty="0">
                <a:solidFill>
                  <a:schemeClr val="accent1"/>
                </a:solidFill>
                <a:latin typeface="+mj-lt"/>
                <a:ea typeface="+mn-ea"/>
                <a:cs typeface="Arial" pitchFamily="34" charset="0"/>
              </a:rPr>
              <a:t>Answers:</a:t>
            </a:r>
          </a:p>
        </p:txBody>
      </p:sp>
      <p:sp>
        <p:nvSpPr>
          <p:cNvPr id="13" name="Text Placeholder 12">
            <a:extLst>
              <a:ext uri="{FF2B5EF4-FFF2-40B4-BE49-F238E27FC236}">
                <a16:creationId xmlns:a16="http://schemas.microsoft.com/office/drawing/2014/main" id="{BE7FED91-5233-48FA-A793-58AEC062CDDC}"/>
              </a:ext>
            </a:extLst>
          </p:cNvPr>
          <p:cNvSpPr>
            <a:spLocks noGrp="1"/>
          </p:cNvSpPr>
          <p:nvPr>
            <p:ph type="body" sz="quarter" idx="15"/>
          </p:nvPr>
        </p:nvSpPr>
        <p:spPr>
          <a:xfrm>
            <a:off x="2189162" y="3146272"/>
            <a:ext cx="8654256" cy="2100365"/>
          </a:xfrm>
          <a:prstGeom prst="rect">
            <a:avLst/>
          </a:prstGeom>
        </p:spPr>
        <p:txBody>
          <a:bodyPr/>
          <a:lstStyle>
            <a:lvl1pPr marL="342900" indent="-342900">
              <a:buClr>
                <a:schemeClr val="accent3"/>
              </a:buClr>
              <a:buFont typeface="Wingdings" panose="05000000000000000000" pitchFamily="2" charset="2"/>
              <a:buChar char="§"/>
              <a:defRPr lang="en-US" sz="2800" kern="1200" dirty="0" smtClean="0">
                <a:solidFill>
                  <a:schemeClr val="accent1"/>
                </a:solidFill>
                <a:latin typeface="+mj-lt"/>
                <a:ea typeface="+mn-ea"/>
                <a:cs typeface="Arial" pitchFamily="34" charset="0"/>
              </a:defRPr>
            </a:lvl1pPr>
          </a:lstStyle>
          <a:p>
            <a:pPr lvl="0"/>
            <a:r>
              <a:rPr lang="en-US" dirty="0"/>
              <a:t>Click to edit</a:t>
            </a:r>
          </a:p>
          <a:p>
            <a:pPr lvl="0"/>
            <a:r>
              <a:rPr lang="en-US" dirty="0"/>
              <a:t>Click to edit</a:t>
            </a:r>
          </a:p>
          <a:p>
            <a:pPr lvl="0"/>
            <a:r>
              <a:rPr lang="en-US" dirty="0"/>
              <a:t>Click to edit</a:t>
            </a:r>
          </a:p>
          <a:p>
            <a:pPr lvl="0"/>
            <a:r>
              <a:rPr lang="en-US" dirty="0"/>
              <a:t>Click to edit</a:t>
            </a:r>
          </a:p>
          <a:p>
            <a:pPr lvl="0"/>
            <a:endParaRPr lang="en-US" dirty="0"/>
          </a:p>
          <a:p>
            <a:pPr lvl="1"/>
            <a:endParaRPr lang="en-US" dirty="0"/>
          </a:p>
        </p:txBody>
      </p:sp>
    </p:spTree>
    <p:extLst>
      <p:ext uri="{BB962C8B-B14F-4D97-AF65-F5344CB8AC3E}">
        <p14:creationId xmlns:p14="http://schemas.microsoft.com/office/powerpoint/2010/main" val="201920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uiExpand="1" build="p">
        <p:tmplLst>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Questions01c">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5094316" y="883717"/>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7" name="Text Placeholder 6">
            <a:extLst>
              <a:ext uri="{FF2B5EF4-FFF2-40B4-BE49-F238E27FC236}">
                <a16:creationId xmlns:a16="http://schemas.microsoft.com/office/drawing/2014/main" id="{E1E32661-907B-4BDF-9292-B75919897117}"/>
              </a:ext>
            </a:extLst>
          </p:cNvPr>
          <p:cNvSpPr>
            <a:spLocks noGrp="1"/>
          </p:cNvSpPr>
          <p:nvPr>
            <p:ph type="body" sz="quarter" idx="11" hasCustomPrompt="1"/>
          </p:nvPr>
        </p:nvSpPr>
        <p:spPr>
          <a:xfrm>
            <a:off x="5094316" y="298658"/>
            <a:ext cx="2003368" cy="484188"/>
          </a:xfrm>
          <a:prstGeom prst="rect">
            <a:avLst/>
          </a:prstGeom>
        </p:spPr>
        <p:txBody>
          <a:bodyPr anchor="ctr"/>
          <a:lstStyle>
            <a:lvl1pPr marL="0" indent="0" algn="ctr">
              <a:buFontTx/>
              <a:buNone/>
              <a:defRPr sz="4000" b="0">
                <a:solidFill>
                  <a:schemeClr val="bg2">
                    <a:lumMod val="75000"/>
                  </a:schemeClr>
                </a:solidFill>
                <a:latin typeface="Avenir LT Std 65 Medium"/>
              </a:defRPr>
            </a:lvl1pPr>
          </a:lstStyle>
          <a:p>
            <a:pPr lvl="0"/>
            <a:r>
              <a:rPr lang="en-US" dirty="0"/>
              <a:t>Title</a:t>
            </a:r>
          </a:p>
        </p:txBody>
      </p:sp>
      <p:sp>
        <p:nvSpPr>
          <p:cNvPr id="3" name="Footer Placeholder 2">
            <a:extLst>
              <a:ext uri="{FF2B5EF4-FFF2-40B4-BE49-F238E27FC236}">
                <a16:creationId xmlns:a16="http://schemas.microsoft.com/office/drawing/2014/main" id="{C4456B76-C364-4BD4-9099-39A5F768C6C6}"/>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1257D195-141C-4AE4-BBCD-CA06F4793640}"/>
              </a:ext>
            </a:extLst>
          </p:cNvPr>
          <p:cNvSpPr>
            <a:spLocks noGrp="1"/>
          </p:cNvSpPr>
          <p:nvPr>
            <p:ph type="sldNum" sz="quarter" idx="13"/>
          </p:nvPr>
        </p:nvSpPr>
        <p:spPr/>
        <p:txBody>
          <a:bodyPr/>
          <a:lstStyle/>
          <a:p>
            <a:fld id="{5E974019-911E-49EE-BA55-CB6190B0405B}" type="slidenum">
              <a:rPr lang="en-US" smtClean="0"/>
              <a:pPr/>
              <a:t>‹#›</a:t>
            </a:fld>
            <a:endParaRPr lang="en-US" dirty="0"/>
          </a:p>
        </p:txBody>
      </p:sp>
      <p:sp>
        <p:nvSpPr>
          <p:cNvPr id="8" name="Text Placeholder 7">
            <a:extLst>
              <a:ext uri="{FF2B5EF4-FFF2-40B4-BE49-F238E27FC236}">
                <a16:creationId xmlns:a16="http://schemas.microsoft.com/office/drawing/2014/main" id="{6B2C0D7B-2953-4DEA-A5DB-D16F66F1FCCF}"/>
              </a:ext>
            </a:extLst>
          </p:cNvPr>
          <p:cNvSpPr>
            <a:spLocks noGrp="1"/>
          </p:cNvSpPr>
          <p:nvPr>
            <p:ph type="body" sz="quarter" idx="14" hasCustomPrompt="1"/>
          </p:nvPr>
        </p:nvSpPr>
        <p:spPr>
          <a:xfrm>
            <a:off x="1348582" y="1652126"/>
            <a:ext cx="9494837" cy="1116266"/>
          </a:xfrm>
          <a:prstGeom prst="rect">
            <a:avLst/>
          </a:prstGeom>
        </p:spPr>
        <p:txBody>
          <a:bodyPr/>
          <a:lstStyle>
            <a:lvl1pPr marL="0" indent="0">
              <a:buFontTx/>
              <a:buNone/>
              <a:defRPr lang="en-US" sz="2800" kern="1200" dirty="0" smtClean="0">
                <a:solidFill>
                  <a:schemeClr val="tx1"/>
                </a:solidFill>
                <a:latin typeface="+mj-lt"/>
                <a:ea typeface="+mn-ea"/>
                <a:cs typeface="Arial" pitchFamily="34" charset="0"/>
              </a:defRPr>
            </a:lvl1pPr>
          </a:lstStyle>
          <a:p>
            <a:pPr lvl="0"/>
            <a:r>
              <a:rPr lang="en-US" dirty="0"/>
              <a:t>Click to edit question</a:t>
            </a:r>
          </a:p>
        </p:txBody>
      </p:sp>
      <p:sp>
        <p:nvSpPr>
          <p:cNvPr id="11" name="TextBox 10">
            <a:extLst>
              <a:ext uri="{FF2B5EF4-FFF2-40B4-BE49-F238E27FC236}">
                <a16:creationId xmlns:a16="http://schemas.microsoft.com/office/drawing/2014/main" id="{66728BD4-ECFA-4524-B4F8-6A0232B87E80}"/>
              </a:ext>
            </a:extLst>
          </p:cNvPr>
          <p:cNvSpPr txBox="1"/>
          <p:nvPr userDrawn="1"/>
        </p:nvSpPr>
        <p:spPr>
          <a:xfrm>
            <a:off x="1348581" y="3015055"/>
            <a:ext cx="1374030" cy="523220"/>
          </a:xfrm>
          <a:prstGeom prst="rect">
            <a:avLst/>
          </a:prstGeom>
          <a:noFill/>
        </p:spPr>
        <p:txBody>
          <a:bodyPr wrap="none" rtlCol="0">
            <a:spAutoFit/>
          </a:bodyPr>
          <a:lstStyle/>
          <a:p>
            <a:r>
              <a:rPr lang="en-US" sz="2800" kern="1200" dirty="0">
                <a:solidFill>
                  <a:schemeClr val="accent1"/>
                </a:solidFill>
                <a:latin typeface="+mj-lt"/>
                <a:ea typeface="+mn-ea"/>
                <a:cs typeface="Arial" pitchFamily="34" charset="0"/>
              </a:rPr>
              <a:t>Answer:</a:t>
            </a:r>
          </a:p>
        </p:txBody>
      </p:sp>
      <p:sp>
        <p:nvSpPr>
          <p:cNvPr id="13" name="Text Placeholder 12">
            <a:extLst>
              <a:ext uri="{FF2B5EF4-FFF2-40B4-BE49-F238E27FC236}">
                <a16:creationId xmlns:a16="http://schemas.microsoft.com/office/drawing/2014/main" id="{BE7FED91-5233-48FA-A793-58AEC062CDDC}"/>
              </a:ext>
            </a:extLst>
          </p:cNvPr>
          <p:cNvSpPr>
            <a:spLocks noGrp="1"/>
          </p:cNvSpPr>
          <p:nvPr>
            <p:ph type="body" sz="quarter" idx="15" hasCustomPrompt="1"/>
          </p:nvPr>
        </p:nvSpPr>
        <p:spPr>
          <a:xfrm>
            <a:off x="1348582" y="3573846"/>
            <a:ext cx="9494837" cy="1116266"/>
          </a:xfrm>
          <a:prstGeom prst="rect">
            <a:avLst/>
          </a:prstGeom>
        </p:spPr>
        <p:txBody>
          <a:bodyPr/>
          <a:lstStyle>
            <a:lvl1pPr marL="0" indent="0">
              <a:buClr>
                <a:schemeClr val="accent3"/>
              </a:buClr>
              <a:buFont typeface="Wingdings" panose="05000000000000000000" pitchFamily="2" charset="2"/>
              <a:buNone/>
              <a:defRPr lang="en-US" sz="2800" kern="1200" dirty="0" smtClean="0">
                <a:solidFill>
                  <a:schemeClr val="accent1"/>
                </a:solidFill>
                <a:latin typeface="+mj-lt"/>
                <a:ea typeface="+mn-ea"/>
                <a:cs typeface="Arial" pitchFamily="34" charset="0"/>
              </a:defRPr>
            </a:lvl1pPr>
            <a:lvl2pPr marL="457200" indent="0">
              <a:buNone/>
              <a:defRPr/>
            </a:lvl2pPr>
          </a:lstStyle>
          <a:p>
            <a:pPr lvl="0"/>
            <a:r>
              <a:rPr lang="en-US" dirty="0"/>
              <a:t>Click to edit answer</a:t>
            </a:r>
          </a:p>
        </p:txBody>
      </p:sp>
      <p:sp>
        <p:nvSpPr>
          <p:cNvPr id="10" name="TextBox 9">
            <a:extLst>
              <a:ext uri="{FF2B5EF4-FFF2-40B4-BE49-F238E27FC236}">
                <a16:creationId xmlns:a16="http://schemas.microsoft.com/office/drawing/2014/main" id="{F534F187-50A9-445B-ABB7-778221FF2DDD}"/>
              </a:ext>
            </a:extLst>
          </p:cNvPr>
          <p:cNvSpPr txBox="1"/>
          <p:nvPr userDrawn="1"/>
        </p:nvSpPr>
        <p:spPr>
          <a:xfrm>
            <a:off x="1348581" y="1103017"/>
            <a:ext cx="1607299" cy="523220"/>
          </a:xfrm>
          <a:prstGeom prst="rect">
            <a:avLst/>
          </a:prstGeom>
          <a:noFill/>
        </p:spPr>
        <p:txBody>
          <a:bodyPr wrap="none" rtlCol="0">
            <a:spAutoFit/>
          </a:bodyPr>
          <a:lstStyle/>
          <a:p>
            <a:r>
              <a:rPr lang="en-US" sz="2800" kern="1200" dirty="0">
                <a:solidFill>
                  <a:schemeClr val="tx1"/>
                </a:solidFill>
                <a:latin typeface="+mj-lt"/>
                <a:ea typeface="+mn-ea"/>
                <a:cs typeface="Arial" pitchFamily="34" charset="0"/>
              </a:rPr>
              <a:t>Question</a:t>
            </a:r>
            <a:r>
              <a:rPr lang="en-US" sz="2800" kern="1200" dirty="0">
                <a:solidFill>
                  <a:schemeClr val="accent1"/>
                </a:solidFill>
                <a:latin typeface="+mj-lt"/>
                <a:ea typeface="+mn-ea"/>
                <a:cs typeface="Arial" pitchFamily="34" charset="0"/>
              </a:rPr>
              <a:t>:</a:t>
            </a:r>
          </a:p>
        </p:txBody>
      </p:sp>
    </p:spTree>
    <p:extLst>
      <p:ext uri="{BB962C8B-B14F-4D97-AF65-F5344CB8AC3E}">
        <p14:creationId xmlns:p14="http://schemas.microsoft.com/office/powerpoint/2010/main" val="192776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tmplLst>
          <p:tmpl lvl="1">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Questions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C5BA7A-18C7-4686-95B8-C711C2CF4DAF}"/>
              </a:ext>
            </a:extLst>
          </p:cNvPr>
          <p:cNvSpPr/>
          <p:nvPr userDrawn="1"/>
        </p:nvSpPr>
        <p:spPr>
          <a:xfrm>
            <a:off x="-1" y="-5726"/>
            <a:ext cx="12192000" cy="6858000"/>
          </a:xfrm>
          <a:prstGeom prst="rect">
            <a:avLst/>
          </a:prstGeom>
          <a:gradFill flip="none" rotWithShape="1">
            <a:gsLst>
              <a:gs pos="0">
                <a:schemeClr val="accent1">
                  <a:lumMod val="60000"/>
                  <a:lumOff val="40000"/>
                </a:schemeClr>
              </a:gs>
              <a:gs pos="46000">
                <a:schemeClr val="accent1">
                  <a:lumMod val="95000"/>
                  <a:lumOff val="5000"/>
                </a:schemeClr>
              </a:gs>
              <a:gs pos="100000">
                <a:schemeClr val="accent1">
                  <a:lumMod val="60000"/>
                </a:schemeClr>
              </a:gs>
            </a:gsLst>
            <a:path path="circle">
              <a:fillToRect l="50000" t="130000" r="50000" b="-30000"/>
            </a:path>
            <a:tileRect/>
          </a:gra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6" name="TextBox 5">
            <a:extLst>
              <a:ext uri="{FF2B5EF4-FFF2-40B4-BE49-F238E27FC236}">
                <a16:creationId xmlns:a16="http://schemas.microsoft.com/office/drawing/2014/main" id="{7A519276-25A7-42F2-90FC-EDF1C804FD7A}"/>
              </a:ext>
            </a:extLst>
          </p:cNvPr>
          <p:cNvSpPr txBox="1"/>
          <p:nvPr userDrawn="1"/>
        </p:nvSpPr>
        <p:spPr>
          <a:xfrm>
            <a:off x="2147635" y="1414913"/>
            <a:ext cx="7896727" cy="1323439"/>
          </a:xfrm>
          <a:prstGeom prst="rect">
            <a:avLst/>
          </a:prstGeom>
          <a:noFill/>
        </p:spPr>
        <p:txBody>
          <a:bodyPr wrap="square" rtlCol="0">
            <a:spAutoFit/>
          </a:bodyPr>
          <a:lstStyle/>
          <a:p>
            <a:pPr algn="ctr"/>
            <a:r>
              <a:rPr lang="en-US" sz="8000" dirty="0">
                <a:solidFill>
                  <a:schemeClr val="bg1"/>
                </a:solidFill>
              </a:rPr>
              <a:t>Near Match Demo</a:t>
            </a:r>
          </a:p>
        </p:txBody>
      </p:sp>
      <p:sp>
        <p:nvSpPr>
          <p:cNvPr id="2" name="Isosceles Triangle 1">
            <a:extLst>
              <a:ext uri="{FF2B5EF4-FFF2-40B4-BE49-F238E27FC236}">
                <a16:creationId xmlns:a16="http://schemas.microsoft.com/office/drawing/2014/main" id="{E38D24E9-D581-4FD2-BF65-1277801704BE}"/>
              </a:ext>
            </a:extLst>
          </p:cNvPr>
          <p:cNvSpPr/>
          <p:nvPr userDrawn="1"/>
        </p:nvSpPr>
        <p:spPr>
          <a:xfrm rot="5400000">
            <a:off x="5501523" y="3282026"/>
            <a:ext cx="1153095" cy="1077720"/>
          </a:xfrm>
          <a:prstGeom prst="triangle">
            <a:avLst>
              <a:gd name="adj" fmla="val 50000"/>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3" name="Footer Placeholder 2">
            <a:extLst>
              <a:ext uri="{FF2B5EF4-FFF2-40B4-BE49-F238E27FC236}">
                <a16:creationId xmlns:a16="http://schemas.microsoft.com/office/drawing/2014/main" id="{0B539785-3EFF-4D87-87AD-0B56EC123D42}"/>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5789E5BA-A942-4FBF-8FFB-85C9EBD1650F}"/>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38415531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7_Support0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885B78-1ABD-4485-BFF3-39D4C7C3EA56}"/>
              </a:ext>
            </a:extLst>
          </p:cNvPr>
          <p:cNvSpPr/>
          <p:nvPr userDrawn="1"/>
        </p:nvSpPr>
        <p:spPr>
          <a:xfrm>
            <a:off x="609600" y="770709"/>
            <a:ext cx="10972800" cy="4572000"/>
          </a:xfrm>
          <a:prstGeom prst="rect">
            <a:avLst/>
          </a:prstGeom>
          <a:ln>
            <a:solidFill>
              <a:schemeClr val="accent2"/>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7" name="TextBox 6">
            <a:extLst>
              <a:ext uri="{FF2B5EF4-FFF2-40B4-BE49-F238E27FC236}">
                <a16:creationId xmlns:a16="http://schemas.microsoft.com/office/drawing/2014/main" id="{CEE20B13-FA27-4792-8978-B7F47D14F6DA}"/>
              </a:ext>
            </a:extLst>
          </p:cNvPr>
          <p:cNvSpPr txBox="1"/>
          <p:nvPr userDrawn="1"/>
        </p:nvSpPr>
        <p:spPr>
          <a:xfrm>
            <a:off x="609600" y="5456127"/>
            <a:ext cx="10972800" cy="923330"/>
          </a:xfrm>
          <a:prstGeom prst="rect">
            <a:avLst/>
          </a:prstGeom>
          <a:noFill/>
        </p:spPr>
        <p:txBody>
          <a:bodyPr wrap="square" rtlCol="0">
            <a:spAutoFit/>
          </a:bodyPr>
          <a:lstStyle/>
          <a:p>
            <a:pPr algn="ctr"/>
            <a:r>
              <a:rPr lang="en-US" dirty="0"/>
              <a:t>The Louisiana Secure ID End Users should contact their local Parish support person for assistance. </a:t>
            </a:r>
          </a:p>
          <a:p>
            <a:pPr algn="ctr"/>
            <a:r>
              <a:rPr lang="en-US" dirty="0"/>
              <a:t>There are two Secure ID Designated Support Contacts per Parish. </a:t>
            </a:r>
          </a:p>
          <a:p>
            <a:pPr algn="ctr"/>
            <a:r>
              <a:rPr lang="en-US" dirty="0"/>
              <a:t>Only these two individuals will contact eScholar for support services as needed.</a:t>
            </a:r>
          </a:p>
        </p:txBody>
      </p:sp>
      <p:graphicFrame>
        <p:nvGraphicFramePr>
          <p:cNvPr id="4" name="Diagram 3">
            <a:extLst>
              <a:ext uri="{FF2B5EF4-FFF2-40B4-BE49-F238E27FC236}">
                <a16:creationId xmlns:a16="http://schemas.microsoft.com/office/drawing/2014/main" id="{40AEC4C2-A613-479D-A55B-2A5AF12D9C74}"/>
              </a:ext>
            </a:extLst>
          </p:cNvPr>
          <p:cNvGraphicFramePr/>
          <p:nvPr userDrawn="1">
            <p:extLst>
              <p:ext uri="{D42A27DB-BD31-4B8C-83A1-F6EECF244321}">
                <p14:modId xmlns:p14="http://schemas.microsoft.com/office/powerpoint/2010/main" val="2872392557"/>
              </p:ext>
            </p:extLst>
          </p:nvPr>
        </p:nvGraphicFramePr>
        <p:xfrm>
          <a:off x="1874982" y="770709"/>
          <a:ext cx="844203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DADFF0AD-0102-442D-BC7C-57925BC5AEF3}"/>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6" name="Slide Number Placeholder 5">
            <a:extLst>
              <a:ext uri="{FF2B5EF4-FFF2-40B4-BE49-F238E27FC236}">
                <a16:creationId xmlns:a16="http://schemas.microsoft.com/office/drawing/2014/main" id="{AFFC09C5-0904-4703-9102-95378474CC5B}"/>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188258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7_Support0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885B78-1ABD-4485-BFF3-39D4C7C3EA56}"/>
              </a:ext>
            </a:extLst>
          </p:cNvPr>
          <p:cNvSpPr/>
          <p:nvPr userDrawn="1"/>
        </p:nvSpPr>
        <p:spPr>
          <a:xfrm>
            <a:off x="609600" y="770709"/>
            <a:ext cx="10972800" cy="4572000"/>
          </a:xfrm>
          <a:prstGeom prst="rect">
            <a:avLst/>
          </a:prstGeom>
          <a:ln>
            <a:solidFill>
              <a:schemeClr val="accent2"/>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7" name="TextBox 6">
            <a:extLst>
              <a:ext uri="{FF2B5EF4-FFF2-40B4-BE49-F238E27FC236}">
                <a16:creationId xmlns:a16="http://schemas.microsoft.com/office/drawing/2014/main" id="{CEE20B13-FA27-4792-8978-B7F47D14F6DA}"/>
              </a:ext>
            </a:extLst>
          </p:cNvPr>
          <p:cNvSpPr txBox="1"/>
          <p:nvPr userDrawn="1"/>
        </p:nvSpPr>
        <p:spPr>
          <a:xfrm>
            <a:off x="2292927" y="5519651"/>
            <a:ext cx="7606145" cy="646331"/>
          </a:xfrm>
          <a:prstGeom prst="rect">
            <a:avLst/>
          </a:prstGeom>
          <a:noFill/>
        </p:spPr>
        <p:txBody>
          <a:bodyPr wrap="square" rtlCol="0">
            <a:spAutoFit/>
          </a:bodyPr>
          <a:lstStyle/>
          <a:p>
            <a:pPr algn="ctr"/>
            <a:r>
              <a:rPr lang="en-US" dirty="0"/>
              <a:t>The End Users should contact their local parish Security Coordinator for User Name and Password Issues.</a:t>
            </a:r>
          </a:p>
        </p:txBody>
      </p:sp>
      <p:sp>
        <p:nvSpPr>
          <p:cNvPr id="4" name="Footer Placeholder 3">
            <a:extLst>
              <a:ext uri="{FF2B5EF4-FFF2-40B4-BE49-F238E27FC236}">
                <a16:creationId xmlns:a16="http://schemas.microsoft.com/office/drawing/2014/main" id="{6899BB20-FA8F-41E6-B970-8ECCC7497C35}"/>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2D351F10-3196-453A-A40E-9F7DC3689773}"/>
              </a:ext>
            </a:extLst>
          </p:cNvPr>
          <p:cNvSpPr>
            <a:spLocks noGrp="1"/>
          </p:cNvSpPr>
          <p:nvPr>
            <p:ph type="sldNum" sz="quarter" idx="11"/>
          </p:nvPr>
        </p:nvSpPr>
        <p:spPr/>
        <p:txBody>
          <a:bodyPr/>
          <a:lstStyle/>
          <a:p>
            <a:fld id="{5E974019-911E-49EE-BA55-CB6190B0405B}" type="slidenum">
              <a:rPr lang="en-US" smtClean="0"/>
              <a:pPr/>
              <a:t>‹#›</a:t>
            </a:fld>
            <a:endParaRPr lang="en-US" dirty="0"/>
          </a:p>
        </p:txBody>
      </p:sp>
      <p:graphicFrame>
        <p:nvGraphicFramePr>
          <p:cNvPr id="9" name="Diagram 8">
            <a:extLst>
              <a:ext uri="{FF2B5EF4-FFF2-40B4-BE49-F238E27FC236}">
                <a16:creationId xmlns:a16="http://schemas.microsoft.com/office/drawing/2014/main" id="{92A0CC1F-0FC6-6878-EBB9-CC5499CEF93D}"/>
              </a:ext>
            </a:extLst>
          </p:cNvPr>
          <p:cNvGraphicFramePr/>
          <p:nvPr userDrawn="1">
            <p:extLst>
              <p:ext uri="{D42A27DB-BD31-4B8C-83A1-F6EECF244321}">
                <p14:modId xmlns:p14="http://schemas.microsoft.com/office/powerpoint/2010/main" val="834615957"/>
              </p:ext>
            </p:extLst>
          </p:nvPr>
        </p:nvGraphicFramePr>
        <p:xfrm>
          <a:off x="1874982" y="770709"/>
          <a:ext cx="8442036"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48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Objectives">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07EDBE7-6963-49BE-B34C-75A044292E83}"/>
              </a:ext>
            </a:extLst>
          </p:cNvPr>
          <p:cNvSpPr txBox="1">
            <a:spLocks/>
          </p:cNvSpPr>
          <p:nvPr userDrawn="1"/>
        </p:nvSpPr>
        <p:spPr>
          <a:xfrm>
            <a:off x="548640" y="274320"/>
            <a:ext cx="11621627" cy="779979"/>
          </a:xfrm>
          <a:prstGeom prst="rect">
            <a:avLst/>
          </a:prstGeom>
          <a:ln>
            <a:noFill/>
          </a:ln>
        </p:spPr>
        <p:txBody>
          <a:bodyPr vert="horz" lIns="91440" tIns="45720" rIns="91440" bIns="45720" rtlCol="0" anchor="ctr">
            <a:noAutofit/>
          </a:bodyPr>
          <a:lstStyle>
            <a:defPPr>
              <a:defRPr lang="en-US"/>
            </a:defPPr>
            <a:lvl1pPr algn="ctr">
              <a:lnSpc>
                <a:spcPct val="90000"/>
              </a:lnSpc>
              <a:spcBef>
                <a:spcPct val="0"/>
              </a:spcBef>
              <a:buNone/>
              <a:defRPr sz="4800" b="1">
                <a:solidFill>
                  <a:srgbClr val="54377A"/>
                </a:solidFill>
                <a:effectLst/>
                <a:latin typeface="Avenir LT Std 65 Medium" panose="020B0603020203020204" pitchFamily="34" charset="0"/>
                <a:ea typeface="+mj-ea"/>
                <a:cs typeface="Arial" pitchFamily="34" charset="0"/>
              </a:defRPr>
            </a:lvl1pPr>
          </a:lstStyle>
          <a:p>
            <a:pPr algn="l"/>
            <a:r>
              <a:rPr lang="en-US" sz="4000" b="0" dirty="0">
                <a:solidFill>
                  <a:schemeClr val="tx2">
                    <a:lumMod val="75000"/>
                  </a:schemeClr>
                </a:solidFill>
                <a:latin typeface="Avenir LT Std 55 Roman" panose="020B0503020203020204" pitchFamily="34" charset="0"/>
                <a:cs typeface="Arial"/>
              </a:rPr>
              <a:t>Learning Objectives</a:t>
            </a:r>
            <a:endParaRPr lang="en-US" b="0" dirty="0">
              <a:solidFill>
                <a:schemeClr val="tx2">
                  <a:lumMod val="75000"/>
                </a:schemeClr>
              </a:solidFill>
              <a:latin typeface="Avenir LT Std 55 Roman" panose="020B0503020203020204" pitchFamily="34" charset="0"/>
            </a:endParaRPr>
          </a:p>
        </p:txBody>
      </p:sp>
      <p:cxnSp>
        <p:nvCxnSpPr>
          <p:cNvPr id="10" name="Straight Connector 9">
            <a:extLst>
              <a:ext uri="{FF2B5EF4-FFF2-40B4-BE49-F238E27FC236}">
                <a16:creationId xmlns:a16="http://schemas.microsoft.com/office/drawing/2014/main" id="{0CF1E5B9-B6B5-4550-B6C8-D75BF2822D9B}"/>
              </a:ext>
            </a:extLst>
          </p:cNvPr>
          <p:cNvCxnSpPr/>
          <p:nvPr userDrawn="1"/>
        </p:nvCxnSpPr>
        <p:spPr>
          <a:xfrm>
            <a:off x="640080" y="1083146"/>
            <a:ext cx="1371600" cy="0"/>
          </a:xfrm>
          <a:prstGeom prst="line">
            <a:avLst/>
          </a:prstGeom>
          <a:ln w="76200">
            <a:solidFill>
              <a:srgbClr val="5E408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D69CAEF-0804-4744-95D9-94BE3B4448DD}"/>
              </a:ext>
            </a:extLst>
          </p:cNvPr>
          <p:cNvSpPr>
            <a:spLocks noGrp="1"/>
          </p:cNvSpPr>
          <p:nvPr>
            <p:ph type="body" sz="quarter" idx="10"/>
          </p:nvPr>
        </p:nvSpPr>
        <p:spPr>
          <a:xfrm>
            <a:off x="1033272" y="2564043"/>
            <a:ext cx="8988552" cy="2907792"/>
          </a:xfrm>
          <a:prstGeom prst="rect">
            <a:avLst/>
          </a:prstGeom>
        </p:spPr>
        <p:txBody>
          <a:bodyPr/>
          <a:lstStyle>
            <a:lvl1pPr marL="514350" indent="-514350">
              <a:lnSpc>
                <a:spcPct val="110000"/>
              </a:lnSpc>
              <a:buClr>
                <a:schemeClr val="tx2">
                  <a:lumMod val="75000"/>
                </a:schemeClr>
              </a:buClr>
              <a:buFont typeface="+mj-lt"/>
              <a:buAutoNum type="arabicPeriod"/>
              <a:defRPr sz="2800" b="0">
                <a:solidFill>
                  <a:schemeClr val="bg1">
                    <a:lumMod val="50000"/>
                  </a:schemeClr>
                </a:solidFill>
              </a:defRPr>
            </a:lvl1pPr>
            <a:lvl2pPr marL="971550" indent="-514350">
              <a:buFont typeface="+mj-lt"/>
              <a:buAutoNum type="arabicPeriod"/>
              <a:defRPr sz="2800" b="0">
                <a:solidFill>
                  <a:schemeClr val="bg1">
                    <a:lumMod val="50000"/>
                  </a:schemeClr>
                </a:solidFill>
              </a:defRPr>
            </a:lvl2pPr>
            <a:lvl3pPr marL="1428750" indent="-514350">
              <a:buFont typeface="+mj-lt"/>
              <a:buAutoNum type="arabicPeriod"/>
              <a:defRPr sz="2800" b="0">
                <a:solidFill>
                  <a:schemeClr val="bg1">
                    <a:lumMod val="50000"/>
                  </a:schemeClr>
                </a:solidFill>
              </a:defRPr>
            </a:lvl3pPr>
            <a:lvl4pPr marL="1885950" indent="-514350">
              <a:buFont typeface="+mj-lt"/>
              <a:buAutoNum type="arabicPeriod"/>
              <a:defRPr sz="2800" b="0">
                <a:solidFill>
                  <a:schemeClr val="bg1">
                    <a:lumMod val="50000"/>
                  </a:schemeClr>
                </a:solidFill>
              </a:defRPr>
            </a:lvl4pPr>
            <a:lvl5pPr marL="2343150" indent="-514350">
              <a:buFont typeface="+mj-lt"/>
              <a:buAutoNum type="arabicPeriod"/>
              <a:defRPr sz="2800" b="0">
                <a:solidFill>
                  <a:schemeClr val="bg1">
                    <a:lumMod val="50000"/>
                  </a:schemeClr>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a:p>
            <a:pPr lvl="0"/>
            <a:r>
              <a:rPr lang="en-US" dirty="0"/>
              <a:t>Sixth level</a:t>
            </a:r>
          </a:p>
        </p:txBody>
      </p:sp>
      <p:sp>
        <p:nvSpPr>
          <p:cNvPr id="3" name="Footer Placeholder 2">
            <a:extLst>
              <a:ext uri="{FF2B5EF4-FFF2-40B4-BE49-F238E27FC236}">
                <a16:creationId xmlns:a16="http://schemas.microsoft.com/office/drawing/2014/main" id="{BCDFA011-A9E2-458D-BE2D-0661BA47AB33}"/>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7" name="Slide Number Placeholder 6">
            <a:extLst>
              <a:ext uri="{FF2B5EF4-FFF2-40B4-BE49-F238E27FC236}">
                <a16:creationId xmlns:a16="http://schemas.microsoft.com/office/drawing/2014/main" id="{69EE3CE1-2D2B-4244-9AAA-28D8BE787F7C}"/>
              </a:ext>
            </a:extLst>
          </p:cNvPr>
          <p:cNvSpPr>
            <a:spLocks noGrp="1"/>
          </p:cNvSpPr>
          <p:nvPr>
            <p:ph type="sldNum" sz="quarter" idx="12"/>
          </p:nvPr>
        </p:nvSpPr>
        <p:spPr/>
        <p:txBody>
          <a:bodyPr/>
          <a:lstStyle/>
          <a:p>
            <a:fld id="{5E974019-911E-49EE-BA55-CB6190B0405B}" type="slidenum">
              <a:rPr lang="en-US" smtClean="0"/>
              <a:t>‹#›</a:t>
            </a:fld>
            <a:endParaRPr lang="en-US" dirty="0"/>
          </a:p>
        </p:txBody>
      </p:sp>
      <p:sp>
        <p:nvSpPr>
          <p:cNvPr id="13" name="Text Placeholder 3">
            <a:extLst>
              <a:ext uri="{FF2B5EF4-FFF2-40B4-BE49-F238E27FC236}">
                <a16:creationId xmlns:a16="http://schemas.microsoft.com/office/drawing/2014/main" id="{38EE804A-B274-4EB1-B27B-BB8A8A38A7D7}"/>
              </a:ext>
            </a:extLst>
          </p:cNvPr>
          <p:cNvSpPr>
            <a:spLocks noGrp="1"/>
          </p:cNvSpPr>
          <p:nvPr>
            <p:ph type="body" sz="quarter" idx="13"/>
          </p:nvPr>
        </p:nvSpPr>
        <p:spPr>
          <a:xfrm>
            <a:off x="1033272" y="1472291"/>
            <a:ext cx="8988552" cy="881109"/>
          </a:xfrm>
          <a:prstGeom prst="rect">
            <a:avLst/>
          </a:prstGeom>
        </p:spPr>
        <p:txBody>
          <a:bodyPr/>
          <a:lstStyle>
            <a:lvl1pPr marL="0" indent="0">
              <a:lnSpc>
                <a:spcPct val="130000"/>
              </a:lnSpc>
              <a:spcBef>
                <a:spcPts val="0"/>
              </a:spcBef>
              <a:buNone/>
              <a:defRPr sz="3200">
                <a:solidFill>
                  <a:schemeClr val="accent2"/>
                </a:solidFill>
                <a:latin typeface="Avenir LT Std 55 Roman"/>
              </a:defRPr>
            </a:lvl1pPr>
          </a:lstStyle>
          <a:p>
            <a:pPr lvl="0"/>
            <a:endParaRPr lang="en-US" dirty="0"/>
          </a:p>
        </p:txBody>
      </p:sp>
    </p:spTree>
    <p:extLst>
      <p:ext uri="{BB962C8B-B14F-4D97-AF65-F5344CB8AC3E}">
        <p14:creationId xmlns:p14="http://schemas.microsoft.com/office/powerpoint/2010/main" val="10847754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7_Support10">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EF21770-92D1-408C-9D62-D500820C22E3}"/>
              </a:ext>
            </a:extLst>
          </p:cNvPr>
          <p:cNvSpPr/>
          <p:nvPr userDrawn="1"/>
        </p:nvSpPr>
        <p:spPr>
          <a:xfrm>
            <a:off x="4314305" y="5827222"/>
            <a:ext cx="3325091" cy="714375"/>
          </a:xfrm>
          <a:prstGeom prst="roundRect">
            <a:avLst/>
          </a:prstGeom>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0" name="Rectangle: Rounded Corners 9">
            <a:extLst>
              <a:ext uri="{FF2B5EF4-FFF2-40B4-BE49-F238E27FC236}">
                <a16:creationId xmlns:a16="http://schemas.microsoft.com/office/drawing/2014/main" id="{BAECC953-2950-4AB3-B06D-F7BBB9E70AC2}"/>
              </a:ext>
            </a:extLst>
          </p:cNvPr>
          <p:cNvSpPr/>
          <p:nvPr userDrawn="1"/>
        </p:nvSpPr>
        <p:spPr>
          <a:xfrm>
            <a:off x="5142807" y="5727209"/>
            <a:ext cx="914400" cy="914400"/>
          </a:xfrm>
          <a:prstGeom prst="roundRect">
            <a:avLst/>
          </a:prstGeom>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3" name="TextBox 2">
            <a:extLst>
              <a:ext uri="{FF2B5EF4-FFF2-40B4-BE49-F238E27FC236}">
                <a16:creationId xmlns:a16="http://schemas.microsoft.com/office/drawing/2014/main" id="{BCACA12A-BF6C-4363-A15A-FB82BCA77C20}"/>
              </a:ext>
            </a:extLst>
          </p:cNvPr>
          <p:cNvSpPr txBox="1"/>
          <p:nvPr userDrawn="1"/>
        </p:nvSpPr>
        <p:spPr>
          <a:xfrm>
            <a:off x="2790305" y="3429000"/>
            <a:ext cx="6533803" cy="2062103"/>
          </a:xfrm>
          <a:prstGeom prst="rect">
            <a:avLst/>
          </a:prstGeom>
          <a:noFill/>
        </p:spPr>
        <p:txBody>
          <a:bodyPr wrap="square" rtlCol="0">
            <a:spAutoFit/>
          </a:bodyPr>
          <a:lstStyle/>
          <a:p>
            <a:pPr algn="ctr"/>
            <a:r>
              <a:rPr lang="en-US" sz="3200" dirty="0">
                <a:solidFill>
                  <a:schemeClr val="accent2"/>
                </a:solidFill>
              </a:rPr>
              <a:t>Please participate in the Webinar Survey which will show in your browser at the end of the presentation!</a:t>
            </a:r>
          </a:p>
        </p:txBody>
      </p:sp>
      <p:pic>
        <p:nvPicPr>
          <p:cNvPr id="7" name="Picture 6">
            <a:extLst>
              <a:ext uri="{FF2B5EF4-FFF2-40B4-BE49-F238E27FC236}">
                <a16:creationId xmlns:a16="http://schemas.microsoft.com/office/drawing/2014/main" id="{05CC7DB0-E40D-4446-817D-9BEF3CF5DFDB}"/>
              </a:ext>
            </a:extLst>
          </p:cNvPr>
          <p:cNvPicPr>
            <a:picLocks noChangeAspect="1"/>
          </p:cNvPicPr>
          <p:nvPr userDrawn="1"/>
        </p:nvPicPr>
        <p:blipFill>
          <a:blip r:embed="rId2"/>
          <a:stretch>
            <a:fillRect/>
          </a:stretch>
        </p:blipFill>
        <p:spPr>
          <a:xfrm>
            <a:off x="5385601" y="1533501"/>
            <a:ext cx="1343212" cy="1324160"/>
          </a:xfrm>
          <a:prstGeom prst="rect">
            <a:avLst/>
          </a:prstGeom>
        </p:spPr>
      </p:pic>
      <p:sp>
        <p:nvSpPr>
          <p:cNvPr id="4" name="Footer Placeholder 3">
            <a:extLst>
              <a:ext uri="{FF2B5EF4-FFF2-40B4-BE49-F238E27FC236}">
                <a16:creationId xmlns:a16="http://schemas.microsoft.com/office/drawing/2014/main" id="{75BEECBE-C0EF-4A63-9CA3-8CFEB7F1EB04}"/>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DD050EF5-0A70-46BA-89CD-3A5EB9C09B24}"/>
              </a:ext>
            </a:extLst>
          </p:cNvPr>
          <p:cNvSpPr>
            <a:spLocks noGrp="1"/>
          </p:cNvSpPr>
          <p:nvPr>
            <p:ph type="sldNum" sz="quarter" idx="13"/>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5934490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7_Support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C5BA7A-18C7-4686-95B8-C711C2CF4DAF}"/>
              </a:ext>
            </a:extLst>
          </p:cNvPr>
          <p:cNvSpPr/>
          <p:nvPr userDrawn="1"/>
        </p:nvSpPr>
        <p:spPr>
          <a:xfrm>
            <a:off x="0" y="0"/>
            <a:ext cx="12192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6" name="TextBox 5">
            <a:extLst>
              <a:ext uri="{FF2B5EF4-FFF2-40B4-BE49-F238E27FC236}">
                <a16:creationId xmlns:a16="http://schemas.microsoft.com/office/drawing/2014/main" id="{7A519276-25A7-42F2-90FC-EDF1C804FD7A}"/>
              </a:ext>
            </a:extLst>
          </p:cNvPr>
          <p:cNvSpPr txBox="1"/>
          <p:nvPr userDrawn="1"/>
        </p:nvSpPr>
        <p:spPr>
          <a:xfrm>
            <a:off x="2785967" y="2274838"/>
            <a:ext cx="6620067" cy="2308324"/>
          </a:xfrm>
          <a:prstGeom prst="rect">
            <a:avLst/>
          </a:prstGeom>
          <a:noFill/>
        </p:spPr>
        <p:txBody>
          <a:bodyPr wrap="square" rtlCol="0">
            <a:spAutoFit/>
          </a:bodyPr>
          <a:lstStyle/>
          <a:p>
            <a:pPr algn="ctr"/>
            <a:r>
              <a:rPr lang="en-US" sz="7200" dirty="0">
                <a:solidFill>
                  <a:schemeClr val="bg1"/>
                </a:solidFill>
              </a:rPr>
              <a:t>Thank you for your time!</a:t>
            </a:r>
          </a:p>
        </p:txBody>
      </p:sp>
      <p:sp>
        <p:nvSpPr>
          <p:cNvPr id="2" name="Footer Placeholder 1">
            <a:extLst>
              <a:ext uri="{FF2B5EF4-FFF2-40B4-BE49-F238E27FC236}">
                <a16:creationId xmlns:a16="http://schemas.microsoft.com/office/drawing/2014/main" id="{EA9207A5-978B-4A66-8D57-A33B187B4C43}"/>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B704EAEE-0E99-4415-B8D6-79E9EF2CEB79}"/>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295945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8_Other1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DFEDD93-3B44-4B7B-94BF-F6C1BA4C0740}"/>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FBB706CA-7E56-4A62-99B5-B31BAE5C06CF}"/>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2782605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0039113D-50D3-4D2E-AC14-37E3E83098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85"/>
          <a:stretch/>
        </p:blipFill>
        <p:spPr>
          <a:xfrm>
            <a:off x="0" y="-43746"/>
            <a:ext cx="12649200" cy="6901746"/>
          </a:xfrm>
          <a:prstGeom prst="rect">
            <a:avLst/>
          </a:prstGeom>
        </p:spPr>
      </p:pic>
      <p:sp>
        <p:nvSpPr>
          <p:cNvPr id="6" name="Rectangle 5">
            <a:extLst>
              <a:ext uri="{FF2B5EF4-FFF2-40B4-BE49-F238E27FC236}">
                <a16:creationId xmlns:a16="http://schemas.microsoft.com/office/drawing/2014/main" id="{4FE589C5-A04B-44A4-A5CF-ABE78877EBB6}"/>
              </a:ext>
            </a:extLst>
          </p:cNvPr>
          <p:cNvSpPr/>
          <p:nvPr userDrawn="1"/>
        </p:nvSpPr>
        <p:spPr>
          <a:xfrm>
            <a:off x="-5161" y="-30682"/>
            <a:ext cx="10542955" cy="6901746"/>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8" name="Title 1">
            <a:extLst>
              <a:ext uri="{FF2B5EF4-FFF2-40B4-BE49-F238E27FC236}">
                <a16:creationId xmlns:a16="http://schemas.microsoft.com/office/drawing/2014/main" id="{807EDBE7-6963-49BE-B34C-75A044292E83}"/>
              </a:ext>
            </a:extLst>
          </p:cNvPr>
          <p:cNvSpPr txBox="1">
            <a:spLocks/>
          </p:cNvSpPr>
          <p:nvPr userDrawn="1"/>
        </p:nvSpPr>
        <p:spPr>
          <a:xfrm>
            <a:off x="548640" y="274320"/>
            <a:ext cx="11621627" cy="779979"/>
          </a:xfrm>
          <a:prstGeom prst="rect">
            <a:avLst/>
          </a:prstGeom>
          <a:ln>
            <a:noFill/>
          </a:ln>
        </p:spPr>
        <p:txBody>
          <a:bodyPr vert="horz" lIns="91440" tIns="45720" rIns="91440" bIns="45720" rtlCol="0" anchor="ctr">
            <a:noAutofit/>
          </a:bodyPr>
          <a:lstStyle>
            <a:defPPr>
              <a:defRPr lang="en-US"/>
            </a:defPPr>
            <a:lvl1pPr algn="ctr">
              <a:lnSpc>
                <a:spcPct val="90000"/>
              </a:lnSpc>
              <a:spcBef>
                <a:spcPct val="0"/>
              </a:spcBef>
              <a:buNone/>
              <a:defRPr sz="4800" b="1">
                <a:solidFill>
                  <a:srgbClr val="54377A"/>
                </a:solidFill>
                <a:effectLst/>
                <a:latin typeface="Avenir LT Std 65 Medium" panose="020B0603020203020204" pitchFamily="34" charset="0"/>
                <a:ea typeface="+mj-ea"/>
                <a:cs typeface="Arial" pitchFamily="34" charset="0"/>
              </a:defRPr>
            </a:lvl1pPr>
          </a:lstStyle>
          <a:p>
            <a:pPr algn="l"/>
            <a:r>
              <a:rPr lang="en-US" sz="4000" b="0" dirty="0">
                <a:solidFill>
                  <a:schemeClr val="tx2">
                    <a:lumMod val="75000"/>
                  </a:schemeClr>
                </a:solidFill>
                <a:latin typeface="Avenir LT Std 55 Roman" panose="020B0503020203020204" pitchFamily="34" charset="0"/>
                <a:cs typeface="Arial"/>
              </a:rPr>
              <a:t>Agenda</a:t>
            </a:r>
            <a:endParaRPr lang="en-US" b="0" dirty="0">
              <a:solidFill>
                <a:schemeClr val="tx2">
                  <a:lumMod val="75000"/>
                </a:schemeClr>
              </a:solidFill>
              <a:latin typeface="Avenir LT Std 55 Roman" panose="020B0503020203020204" pitchFamily="34" charset="0"/>
            </a:endParaRPr>
          </a:p>
        </p:txBody>
      </p:sp>
      <p:cxnSp>
        <p:nvCxnSpPr>
          <p:cNvPr id="10" name="Straight Connector 9">
            <a:extLst>
              <a:ext uri="{FF2B5EF4-FFF2-40B4-BE49-F238E27FC236}">
                <a16:creationId xmlns:a16="http://schemas.microsoft.com/office/drawing/2014/main" id="{0CF1E5B9-B6B5-4550-B6C8-D75BF2822D9B}"/>
              </a:ext>
            </a:extLst>
          </p:cNvPr>
          <p:cNvCxnSpPr/>
          <p:nvPr userDrawn="1"/>
        </p:nvCxnSpPr>
        <p:spPr>
          <a:xfrm>
            <a:off x="640080" y="1167961"/>
            <a:ext cx="1371600" cy="0"/>
          </a:xfrm>
          <a:prstGeom prst="line">
            <a:avLst/>
          </a:prstGeom>
          <a:ln w="76200">
            <a:solidFill>
              <a:srgbClr val="5E4085"/>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D69CAEF-0804-4744-95D9-94BE3B4448DD}"/>
              </a:ext>
            </a:extLst>
          </p:cNvPr>
          <p:cNvSpPr>
            <a:spLocks noGrp="1"/>
          </p:cNvSpPr>
          <p:nvPr>
            <p:ph type="body" sz="quarter" idx="10"/>
          </p:nvPr>
        </p:nvSpPr>
        <p:spPr>
          <a:xfrm>
            <a:off x="1325880" y="1878113"/>
            <a:ext cx="7850188" cy="613489"/>
          </a:xfrm>
          <a:prstGeom prst="rect">
            <a:avLst/>
          </a:prstGeom>
        </p:spPr>
        <p:txBody>
          <a:bodyPr/>
          <a:lstStyle>
            <a:lvl1pPr marL="514350" indent="-514350">
              <a:lnSpc>
                <a:spcPct val="110000"/>
              </a:lnSpc>
              <a:buClr>
                <a:schemeClr val="tx2">
                  <a:lumMod val="75000"/>
                </a:schemeClr>
              </a:buClr>
              <a:buFont typeface="+mj-lt"/>
              <a:buAutoNum type="arabicPeriod"/>
              <a:defRPr sz="2800" b="0">
                <a:solidFill>
                  <a:schemeClr val="bg1">
                    <a:lumMod val="50000"/>
                  </a:schemeClr>
                </a:solidFill>
              </a:defRPr>
            </a:lvl1pPr>
            <a:lvl2pPr marL="971550" indent="-514350">
              <a:buFont typeface="+mj-lt"/>
              <a:buAutoNum type="arabicPeriod"/>
              <a:defRPr sz="2800" b="0">
                <a:solidFill>
                  <a:schemeClr val="bg1">
                    <a:lumMod val="50000"/>
                  </a:schemeClr>
                </a:solidFill>
              </a:defRPr>
            </a:lvl2pPr>
            <a:lvl3pPr marL="1428750" indent="-514350">
              <a:buFont typeface="+mj-lt"/>
              <a:buAutoNum type="arabicPeriod"/>
              <a:defRPr sz="2800" b="0">
                <a:solidFill>
                  <a:schemeClr val="bg1">
                    <a:lumMod val="50000"/>
                  </a:schemeClr>
                </a:solidFill>
              </a:defRPr>
            </a:lvl3pPr>
            <a:lvl4pPr marL="1885950" indent="-514350">
              <a:buFont typeface="+mj-lt"/>
              <a:buAutoNum type="arabicPeriod"/>
              <a:defRPr sz="2800" b="0">
                <a:solidFill>
                  <a:schemeClr val="bg1">
                    <a:lumMod val="50000"/>
                  </a:schemeClr>
                </a:solidFill>
              </a:defRPr>
            </a:lvl4pPr>
            <a:lvl5pPr marL="2343150" indent="-514350">
              <a:buFont typeface="+mj-lt"/>
              <a:buAutoNum type="arabicPeriod"/>
              <a:defRPr sz="2800" b="0">
                <a:solidFill>
                  <a:schemeClr val="bg1">
                    <a:lumMod val="50000"/>
                  </a:schemeClr>
                </a:solidFill>
              </a:defRPr>
            </a:lvl5pPr>
          </a:lstStyle>
          <a:p>
            <a:pPr lvl="0"/>
            <a:r>
              <a:rPr lang="en-US" dirty="0"/>
              <a:t>Click to edit Master text styles</a:t>
            </a:r>
          </a:p>
        </p:txBody>
      </p:sp>
      <p:sp>
        <p:nvSpPr>
          <p:cNvPr id="3" name="Footer Placeholder 2">
            <a:extLst>
              <a:ext uri="{FF2B5EF4-FFF2-40B4-BE49-F238E27FC236}">
                <a16:creationId xmlns:a16="http://schemas.microsoft.com/office/drawing/2014/main" id="{BCDFA011-A9E2-458D-BE2D-0661BA47AB33}"/>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7" name="Slide Number Placeholder 6">
            <a:extLst>
              <a:ext uri="{FF2B5EF4-FFF2-40B4-BE49-F238E27FC236}">
                <a16:creationId xmlns:a16="http://schemas.microsoft.com/office/drawing/2014/main" id="{69EE3CE1-2D2B-4244-9AAA-28D8BE787F7C}"/>
              </a:ext>
            </a:extLst>
          </p:cNvPr>
          <p:cNvSpPr>
            <a:spLocks noGrp="1"/>
          </p:cNvSpPr>
          <p:nvPr>
            <p:ph type="sldNum" sz="quarter" idx="12"/>
          </p:nvPr>
        </p:nvSpPr>
        <p:spPr/>
        <p:txBody>
          <a:bodyPr/>
          <a:lstStyle/>
          <a:p>
            <a:fld id="{5E974019-911E-49EE-BA55-CB6190B0405B}" type="slidenum">
              <a:rPr lang="en-US" smtClean="0"/>
              <a:t>‹#›</a:t>
            </a:fld>
            <a:endParaRPr lang="en-US" dirty="0"/>
          </a:p>
        </p:txBody>
      </p:sp>
      <p:sp>
        <p:nvSpPr>
          <p:cNvPr id="11" name="Text Placeholder 3">
            <a:extLst>
              <a:ext uri="{FF2B5EF4-FFF2-40B4-BE49-F238E27FC236}">
                <a16:creationId xmlns:a16="http://schemas.microsoft.com/office/drawing/2014/main" id="{62050FD1-9853-4307-B8FA-E0C40FA1F28A}"/>
              </a:ext>
            </a:extLst>
          </p:cNvPr>
          <p:cNvSpPr>
            <a:spLocks noGrp="1"/>
          </p:cNvSpPr>
          <p:nvPr>
            <p:ph type="body" sz="quarter" idx="13"/>
          </p:nvPr>
        </p:nvSpPr>
        <p:spPr>
          <a:xfrm>
            <a:off x="1341222" y="2547875"/>
            <a:ext cx="7850188" cy="613489"/>
          </a:xfrm>
          <a:prstGeom prst="rect">
            <a:avLst/>
          </a:prstGeom>
        </p:spPr>
        <p:txBody>
          <a:bodyPr/>
          <a:lstStyle>
            <a:lvl1pPr marL="514350" indent="-514350">
              <a:lnSpc>
                <a:spcPct val="110000"/>
              </a:lnSpc>
              <a:buClr>
                <a:schemeClr val="tx2">
                  <a:lumMod val="75000"/>
                </a:schemeClr>
              </a:buClr>
              <a:buFont typeface="+mj-lt"/>
              <a:buAutoNum type="arabicPeriod" startAt="2"/>
              <a:defRPr sz="2800" b="0">
                <a:solidFill>
                  <a:schemeClr val="bg1">
                    <a:lumMod val="50000"/>
                  </a:schemeClr>
                </a:solidFill>
              </a:defRPr>
            </a:lvl1pPr>
            <a:lvl2pPr marL="971550" indent="-514350">
              <a:buFont typeface="+mj-lt"/>
              <a:buAutoNum type="arabicPeriod"/>
              <a:defRPr sz="2800" b="0">
                <a:solidFill>
                  <a:schemeClr val="bg1">
                    <a:lumMod val="50000"/>
                  </a:schemeClr>
                </a:solidFill>
              </a:defRPr>
            </a:lvl2pPr>
            <a:lvl3pPr marL="1428750" indent="-514350">
              <a:buFont typeface="+mj-lt"/>
              <a:buAutoNum type="arabicPeriod"/>
              <a:defRPr sz="2800" b="0">
                <a:solidFill>
                  <a:schemeClr val="bg1">
                    <a:lumMod val="50000"/>
                  </a:schemeClr>
                </a:solidFill>
              </a:defRPr>
            </a:lvl3pPr>
            <a:lvl4pPr marL="1885950" indent="-514350">
              <a:buFont typeface="+mj-lt"/>
              <a:buAutoNum type="arabicPeriod"/>
              <a:defRPr sz="2800" b="0">
                <a:solidFill>
                  <a:schemeClr val="bg1">
                    <a:lumMod val="50000"/>
                  </a:schemeClr>
                </a:solidFill>
              </a:defRPr>
            </a:lvl4pPr>
            <a:lvl5pPr marL="2343150" indent="-514350">
              <a:buFont typeface="+mj-lt"/>
              <a:buAutoNum type="arabicPeriod"/>
              <a:defRPr sz="2800" b="0">
                <a:solidFill>
                  <a:schemeClr val="bg1">
                    <a:lumMod val="50000"/>
                  </a:schemeClr>
                </a:solidFill>
              </a:defRPr>
            </a:lvl5pPr>
          </a:lstStyle>
          <a:p>
            <a:pPr lvl="0"/>
            <a:r>
              <a:rPr lang="en-US" dirty="0"/>
              <a:t>Click to edit Master text styles</a:t>
            </a:r>
          </a:p>
        </p:txBody>
      </p:sp>
      <p:sp>
        <p:nvSpPr>
          <p:cNvPr id="12" name="Text Placeholder 3">
            <a:extLst>
              <a:ext uri="{FF2B5EF4-FFF2-40B4-BE49-F238E27FC236}">
                <a16:creationId xmlns:a16="http://schemas.microsoft.com/office/drawing/2014/main" id="{F6ADFC4F-90F6-47FD-9417-A2EA12B8E610}"/>
              </a:ext>
            </a:extLst>
          </p:cNvPr>
          <p:cNvSpPr>
            <a:spLocks noGrp="1"/>
          </p:cNvSpPr>
          <p:nvPr>
            <p:ph type="body" sz="quarter" idx="14"/>
          </p:nvPr>
        </p:nvSpPr>
        <p:spPr>
          <a:xfrm>
            <a:off x="1325880" y="3231058"/>
            <a:ext cx="7850188" cy="613489"/>
          </a:xfrm>
          <a:prstGeom prst="rect">
            <a:avLst/>
          </a:prstGeom>
        </p:spPr>
        <p:txBody>
          <a:bodyPr/>
          <a:lstStyle>
            <a:lvl1pPr marL="514350" indent="-514350">
              <a:lnSpc>
                <a:spcPct val="110000"/>
              </a:lnSpc>
              <a:buClr>
                <a:schemeClr val="tx2">
                  <a:lumMod val="75000"/>
                </a:schemeClr>
              </a:buClr>
              <a:buFont typeface="+mj-lt"/>
              <a:buAutoNum type="arabicPeriod" startAt="3"/>
              <a:defRPr sz="2800" b="0">
                <a:solidFill>
                  <a:schemeClr val="bg1">
                    <a:lumMod val="50000"/>
                  </a:schemeClr>
                </a:solidFill>
              </a:defRPr>
            </a:lvl1pPr>
            <a:lvl2pPr marL="971550" indent="-514350">
              <a:buFont typeface="+mj-lt"/>
              <a:buAutoNum type="arabicPeriod"/>
              <a:defRPr sz="2800" b="0">
                <a:solidFill>
                  <a:schemeClr val="bg1">
                    <a:lumMod val="50000"/>
                  </a:schemeClr>
                </a:solidFill>
              </a:defRPr>
            </a:lvl2pPr>
            <a:lvl3pPr marL="1428750" indent="-514350">
              <a:buFont typeface="+mj-lt"/>
              <a:buAutoNum type="arabicPeriod"/>
              <a:defRPr sz="2800" b="0">
                <a:solidFill>
                  <a:schemeClr val="bg1">
                    <a:lumMod val="50000"/>
                  </a:schemeClr>
                </a:solidFill>
              </a:defRPr>
            </a:lvl3pPr>
            <a:lvl4pPr marL="1885950" indent="-514350">
              <a:buFont typeface="+mj-lt"/>
              <a:buAutoNum type="arabicPeriod"/>
              <a:defRPr sz="2800" b="0">
                <a:solidFill>
                  <a:schemeClr val="bg1">
                    <a:lumMod val="50000"/>
                  </a:schemeClr>
                </a:solidFill>
              </a:defRPr>
            </a:lvl4pPr>
            <a:lvl5pPr marL="2343150" indent="-514350">
              <a:buFont typeface="+mj-lt"/>
              <a:buAutoNum type="arabicPeriod"/>
              <a:defRPr sz="2800" b="0">
                <a:solidFill>
                  <a:schemeClr val="bg1">
                    <a:lumMod val="50000"/>
                  </a:schemeClr>
                </a:solidFill>
              </a:defRPr>
            </a:lvl5pPr>
          </a:lstStyle>
          <a:p>
            <a:pPr lvl="0"/>
            <a:r>
              <a:rPr lang="en-US" dirty="0"/>
              <a:t>Click to edit Master text styles</a:t>
            </a:r>
          </a:p>
        </p:txBody>
      </p:sp>
      <p:sp>
        <p:nvSpPr>
          <p:cNvPr id="13" name="Text Placeholder 3">
            <a:extLst>
              <a:ext uri="{FF2B5EF4-FFF2-40B4-BE49-F238E27FC236}">
                <a16:creationId xmlns:a16="http://schemas.microsoft.com/office/drawing/2014/main" id="{05935FE8-9E9B-4014-A694-E6DA533B5D80}"/>
              </a:ext>
            </a:extLst>
          </p:cNvPr>
          <p:cNvSpPr>
            <a:spLocks noGrp="1"/>
          </p:cNvSpPr>
          <p:nvPr>
            <p:ph type="body" sz="quarter" idx="15"/>
          </p:nvPr>
        </p:nvSpPr>
        <p:spPr>
          <a:xfrm>
            <a:off x="1325880" y="3922445"/>
            <a:ext cx="7850188" cy="613489"/>
          </a:xfrm>
          <a:prstGeom prst="rect">
            <a:avLst/>
          </a:prstGeom>
        </p:spPr>
        <p:txBody>
          <a:bodyPr/>
          <a:lstStyle>
            <a:lvl1pPr marL="514350" indent="-514350">
              <a:lnSpc>
                <a:spcPct val="110000"/>
              </a:lnSpc>
              <a:buClr>
                <a:schemeClr val="tx2">
                  <a:lumMod val="75000"/>
                </a:schemeClr>
              </a:buClr>
              <a:buFont typeface="+mj-lt"/>
              <a:buAutoNum type="arabicPeriod" startAt="4"/>
              <a:defRPr sz="2800" b="0">
                <a:solidFill>
                  <a:schemeClr val="bg1">
                    <a:lumMod val="50000"/>
                  </a:schemeClr>
                </a:solidFill>
              </a:defRPr>
            </a:lvl1pPr>
            <a:lvl2pPr marL="971550" indent="-514350">
              <a:buFont typeface="+mj-lt"/>
              <a:buAutoNum type="arabicPeriod"/>
              <a:defRPr sz="2800" b="0">
                <a:solidFill>
                  <a:schemeClr val="bg1">
                    <a:lumMod val="50000"/>
                  </a:schemeClr>
                </a:solidFill>
              </a:defRPr>
            </a:lvl2pPr>
            <a:lvl3pPr marL="1428750" indent="-514350">
              <a:buFont typeface="+mj-lt"/>
              <a:buAutoNum type="arabicPeriod"/>
              <a:defRPr sz="2800" b="0">
                <a:solidFill>
                  <a:schemeClr val="bg1">
                    <a:lumMod val="50000"/>
                  </a:schemeClr>
                </a:solidFill>
              </a:defRPr>
            </a:lvl3pPr>
            <a:lvl4pPr marL="1885950" indent="-514350">
              <a:buFont typeface="+mj-lt"/>
              <a:buAutoNum type="arabicPeriod"/>
              <a:defRPr sz="2800" b="0">
                <a:solidFill>
                  <a:schemeClr val="bg1">
                    <a:lumMod val="50000"/>
                  </a:schemeClr>
                </a:solidFill>
              </a:defRPr>
            </a:lvl4pPr>
            <a:lvl5pPr marL="2343150" indent="-514350">
              <a:buFont typeface="+mj-lt"/>
              <a:buAutoNum type="arabicPeriod"/>
              <a:defRPr sz="2800" b="0">
                <a:solidFill>
                  <a:schemeClr val="bg1">
                    <a:lumMod val="50000"/>
                  </a:schemeClr>
                </a:solidFill>
              </a:defRPr>
            </a:lvl5pPr>
          </a:lstStyle>
          <a:p>
            <a:pPr lvl="0"/>
            <a:r>
              <a:rPr lang="en-US" dirty="0"/>
              <a:t>Click to edit Master text styles</a:t>
            </a:r>
          </a:p>
        </p:txBody>
      </p:sp>
      <p:sp>
        <p:nvSpPr>
          <p:cNvPr id="14" name="Text Placeholder 3">
            <a:extLst>
              <a:ext uri="{FF2B5EF4-FFF2-40B4-BE49-F238E27FC236}">
                <a16:creationId xmlns:a16="http://schemas.microsoft.com/office/drawing/2014/main" id="{E76C37E0-F505-4585-88B5-31AD2891C314}"/>
              </a:ext>
            </a:extLst>
          </p:cNvPr>
          <p:cNvSpPr>
            <a:spLocks noGrp="1"/>
          </p:cNvSpPr>
          <p:nvPr>
            <p:ph type="body" sz="quarter" idx="16"/>
          </p:nvPr>
        </p:nvSpPr>
        <p:spPr>
          <a:xfrm>
            <a:off x="1341222" y="4614149"/>
            <a:ext cx="7850188" cy="613489"/>
          </a:xfrm>
          <a:prstGeom prst="rect">
            <a:avLst/>
          </a:prstGeom>
        </p:spPr>
        <p:txBody>
          <a:bodyPr/>
          <a:lstStyle>
            <a:lvl1pPr marL="514350" indent="-514350">
              <a:lnSpc>
                <a:spcPct val="110000"/>
              </a:lnSpc>
              <a:buClr>
                <a:schemeClr val="tx2">
                  <a:lumMod val="75000"/>
                </a:schemeClr>
              </a:buClr>
              <a:buFont typeface="+mj-lt"/>
              <a:buAutoNum type="arabicPeriod" startAt="5"/>
              <a:defRPr sz="2800" b="0">
                <a:solidFill>
                  <a:schemeClr val="bg1">
                    <a:lumMod val="50000"/>
                  </a:schemeClr>
                </a:solidFill>
              </a:defRPr>
            </a:lvl1pPr>
            <a:lvl2pPr marL="971550" indent="-514350">
              <a:buFont typeface="+mj-lt"/>
              <a:buAutoNum type="arabicPeriod"/>
              <a:defRPr sz="2800" b="0">
                <a:solidFill>
                  <a:schemeClr val="bg1">
                    <a:lumMod val="50000"/>
                  </a:schemeClr>
                </a:solidFill>
              </a:defRPr>
            </a:lvl2pPr>
            <a:lvl3pPr marL="1428750" indent="-514350">
              <a:buFont typeface="+mj-lt"/>
              <a:buAutoNum type="arabicPeriod"/>
              <a:defRPr sz="2800" b="0">
                <a:solidFill>
                  <a:schemeClr val="bg1">
                    <a:lumMod val="50000"/>
                  </a:schemeClr>
                </a:solidFill>
              </a:defRPr>
            </a:lvl3pPr>
            <a:lvl4pPr marL="1885950" indent="-514350">
              <a:buFont typeface="+mj-lt"/>
              <a:buAutoNum type="arabicPeriod"/>
              <a:defRPr sz="2800" b="0">
                <a:solidFill>
                  <a:schemeClr val="bg1">
                    <a:lumMod val="50000"/>
                  </a:schemeClr>
                </a:solidFill>
              </a:defRPr>
            </a:lvl4pPr>
            <a:lvl5pPr marL="2343150" indent="-514350">
              <a:buFont typeface="+mj-lt"/>
              <a:buAutoNum type="arabicPeriod"/>
              <a:defRPr sz="2800" b="0">
                <a:solidFill>
                  <a:schemeClr val="bg1">
                    <a:lumMod val="50000"/>
                  </a:schemeClr>
                </a:solidFill>
              </a:defRPr>
            </a:lvl5pPr>
          </a:lstStyle>
          <a:p>
            <a:pPr lvl="0"/>
            <a:r>
              <a:rPr lang="en-US" dirty="0"/>
              <a:t>Click to edit Master text styles</a:t>
            </a:r>
          </a:p>
        </p:txBody>
      </p:sp>
      <p:sp>
        <p:nvSpPr>
          <p:cNvPr id="15" name="Text Placeholder 3">
            <a:extLst>
              <a:ext uri="{FF2B5EF4-FFF2-40B4-BE49-F238E27FC236}">
                <a16:creationId xmlns:a16="http://schemas.microsoft.com/office/drawing/2014/main" id="{EBFC1FA5-34EC-48B4-8E3E-D530FCDD343C}"/>
              </a:ext>
            </a:extLst>
          </p:cNvPr>
          <p:cNvSpPr>
            <a:spLocks noGrp="1"/>
          </p:cNvSpPr>
          <p:nvPr>
            <p:ph type="body" sz="quarter" idx="17"/>
          </p:nvPr>
        </p:nvSpPr>
        <p:spPr>
          <a:xfrm>
            <a:off x="1341222" y="5311307"/>
            <a:ext cx="7850188" cy="613489"/>
          </a:xfrm>
          <a:prstGeom prst="rect">
            <a:avLst/>
          </a:prstGeom>
        </p:spPr>
        <p:txBody>
          <a:bodyPr/>
          <a:lstStyle>
            <a:lvl1pPr marL="514350" indent="-514350">
              <a:lnSpc>
                <a:spcPct val="110000"/>
              </a:lnSpc>
              <a:buClr>
                <a:schemeClr val="tx2">
                  <a:lumMod val="75000"/>
                </a:schemeClr>
              </a:buClr>
              <a:buFont typeface="+mj-lt"/>
              <a:buAutoNum type="arabicPeriod" startAt="6"/>
              <a:defRPr sz="2800" b="0">
                <a:solidFill>
                  <a:schemeClr val="bg1">
                    <a:lumMod val="50000"/>
                  </a:schemeClr>
                </a:solidFill>
              </a:defRPr>
            </a:lvl1pPr>
            <a:lvl2pPr marL="971550" indent="-514350">
              <a:buFont typeface="+mj-lt"/>
              <a:buAutoNum type="arabicPeriod"/>
              <a:defRPr sz="2800" b="0">
                <a:solidFill>
                  <a:schemeClr val="bg1">
                    <a:lumMod val="50000"/>
                  </a:schemeClr>
                </a:solidFill>
              </a:defRPr>
            </a:lvl2pPr>
            <a:lvl3pPr marL="1428750" indent="-514350">
              <a:buFont typeface="+mj-lt"/>
              <a:buAutoNum type="arabicPeriod"/>
              <a:defRPr sz="2800" b="0">
                <a:solidFill>
                  <a:schemeClr val="bg1">
                    <a:lumMod val="50000"/>
                  </a:schemeClr>
                </a:solidFill>
              </a:defRPr>
            </a:lvl3pPr>
            <a:lvl4pPr marL="1885950" indent="-514350">
              <a:buFont typeface="+mj-lt"/>
              <a:buAutoNum type="arabicPeriod"/>
              <a:defRPr sz="2800" b="0">
                <a:solidFill>
                  <a:schemeClr val="bg1">
                    <a:lumMod val="50000"/>
                  </a:schemeClr>
                </a:solidFill>
              </a:defRPr>
            </a:lvl4pPr>
            <a:lvl5pPr marL="2343150" indent="-514350">
              <a:buFont typeface="+mj-lt"/>
              <a:buAutoNum type="arabicPeriod"/>
              <a:defRPr sz="2800" b="0">
                <a:solidFill>
                  <a:schemeClr val="bg1">
                    <a:lumMod val="50000"/>
                  </a:schemeClr>
                </a:solidFill>
              </a:defRPr>
            </a:lvl5pPr>
          </a:lstStyle>
          <a:p>
            <a:pPr lvl="0"/>
            <a:r>
              <a:rPr lang="en-US" dirty="0"/>
              <a:t>Click to edit Master text styles</a:t>
            </a:r>
          </a:p>
        </p:txBody>
      </p:sp>
    </p:spTree>
    <p:extLst>
      <p:ext uri="{BB962C8B-B14F-4D97-AF65-F5344CB8AC3E}">
        <p14:creationId xmlns:p14="http://schemas.microsoft.com/office/powerpoint/2010/main" val="814993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D2FE38-CEED-4EC2-9EDA-47376EC69B57}"/>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450C8D6B-DBF2-4708-BF04-521DDB595655}"/>
              </a:ext>
            </a:extLst>
          </p:cNvPr>
          <p:cNvSpPr>
            <a:spLocks noGrp="1"/>
          </p:cNvSpPr>
          <p:nvPr>
            <p:ph type="sldNum" sz="quarter" idx="11"/>
          </p:nvPr>
        </p:nvSpPr>
        <p:spPr/>
        <p:txBody>
          <a:bodyPr/>
          <a:lstStyle/>
          <a:p>
            <a:fld id="{5E974019-911E-49EE-BA55-CB6190B0405B}" type="slidenum">
              <a:rPr lang="en-US" smtClean="0"/>
              <a:pPr/>
              <a:t>‹#›</a:t>
            </a:fld>
            <a:endParaRPr lang="en-US" dirty="0"/>
          </a:p>
        </p:txBody>
      </p:sp>
      <p:grpSp>
        <p:nvGrpSpPr>
          <p:cNvPr id="9" name="Group 8">
            <a:extLst>
              <a:ext uri="{FF2B5EF4-FFF2-40B4-BE49-F238E27FC236}">
                <a16:creationId xmlns:a16="http://schemas.microsoft.com/office/drawing/2014/main" id="{F08BB175-80BD-DF75-DFCF-FA48B25EFA16}"/>
              </a:ext>
            </a:extLst>
          </p:cNvPr>
          <p:cNvGrpSpPr/>
          <p:nvPr userDrawn="1"/>
        </p:nvGrpSpPr>
        <p:grpSpPr>
          <a:xfrm>
            <a:off x="1172924" y="866418"/>
            <a:ext cx="9846153" cy="4578418"/>
            <a:chOff x="1172924" y="866418"/>
            <a:chExt cx="9846153" cy="4578418"/>
          </a:xfrm>
        </p:grpSpPr>
        <p:pic>
          <p:nvPicPr>
            <p:cNvPr id="8" name="Picture 7">
              <a:extLst>
                <a:ext uri="{FF2B5EF4-FFF2-40B4-BE49-F238E27FC236}">
                  <a16:creationId xmlns:a16="http://schemas.microsoft.com/office/drawing/2014/main" id="{CE625452-FBDF-4F42-8B7C-362FA2ADBDAE}"/>
                </a:ext>
              </a:extLst>
            </p:cNvPr>
            <p:cNvPicPr>
              <a:picLocks noChangeAspect="1"/>
            </p:cNvPicPr>
            <p:nvPr userDrawn="1"/>
          </p:nvPicPr>
          <p:blipFill>
            <a:blip r:embed="rId2"/>
            <a:stretch>
              <a:fillRect/>
            </a:stretch>
          </p:blipFill>
          <p:spPr>
            <a:xfrm>
              <a:off x="1172924" y="866418"/>
              <a:ext cx="9846153" cy="4578418"/>
            </a:xfrm>
            <a:prstGeom prst="rect">
              <a:avLst/>
            </a:prstGeom>
          </p:spPr>
        </p:pic>
        <p:pic>
          <p:nvPicPr>
            <p:cNvPr id="7" name="Picture 6">
              <a:extLst>
                <a:ext uri="{FF2B5EF4-FFF2-40B4-BE49-F238E27FC236}">
                  <a16:creationId xmlns:a16="http://schemas.microsoft.com/office/drawing/2014/main" id="{D560054B-2CBC-8791-889D-E2D0AC7B39DD}"/>
                </a:ext>
              </a:extLst>
            </p:cNvPr>
            <p:cNvPicPr>
              <a:picLocks noChangeAspect="1"/>
            </p:cNvPicPr>
            <p:nvPr userDrawn="1"/>
          </p:nvPicPr>
          <p:blipFill>
            <a:blip r:embed="rId3"/>
            <a:stretch>
              <a:fillRect/>
            </a:stretch>
          </p:blipFill>
          <p:spPr>
            <a:xfrm>
              <a:off x="3410124" y="906991"/>
              <a:ext cx="5633928" cy="506173"/>
            </a:xfrm>
            <a:prstGeom prst="rect">
              <a:avLst/>
            </a:prstGeom>
          </p:spPr>
        </p:pic>
      </p:grpSp>
    </p:spTree>
    <p:extLst>
      <p:ext uri="{BB962C8B-B14F-4D97-AF65-F5344CB8AC3E}">
        <p14:creationId xmlns:p14="http://schemas.microsoft.com/office/powerpoint/2010/main" val="348157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D2FE38-CEED-4EC2-9EDA-47376EC69B57}"/>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450C8D6B-DBF2-4708-BF04-521DDB595655}"/>
              </a:ext>
            </a:extLst>
          </p:cNvPr>
          <p:cNvSpPr>
            <a:spLocks noGrp="1"/>
          </p:cNvSpPr>
          <p:nvPr>
            <p:ph type="sldNum" sz="quarter" idx="11"/>
          </p:nvPr>
        </p:nvSpPr>
        <p:spPr/>
        <p:txBody>
          <a:bodyPr/>
          <a:lstStyle/>
          <a:p>
            <a:fld id="{5E974019-911E-49EE-BA55-CB6190B0405B}" type="slidenum">
              <a:rPr lang="en-US" smtClean="0"/>
              <a:pPr/>
              <a:t>‹#›</a:t>
            </a:fld>
            <a:endParaRPr lang="en-US" dirty="0"/>
          </a:p>
        </p:txBody>
      </p:sp>
      <p:pic>
        <p:nvPicPr>
          <p:cNvPr id="6" name="Picture 5">
            <a:extLst>
              <a:ext uri="{FF2B5EF4-FFF2-40B4-BE49-F238E27FC236}">
                <a16:creationId xmlns:a16="http://schemas.microsoft.com/office/drawing/2014/main" id="{D7853FD6-5A87-4735-ABD1-21514AF852E6}"/>
              </a:ext>
            </a:extLst>
          </p:cNvPr>
          <p:cNvPicPr>
            <a:picLocks noChangeAspect="1"/>
          </p:cNvPicPr>
          <p:nvPr userDrawn="1"/>
        </p:nvPicPr>
        <p:blipFill>
          <a:blip r:embed="rId2"/>
          <a:stretch>
            <a:fillRect/>
          </a:stretch>
        </p:blipFill>
        <p:spPr>
          <a:xfrm>
            <a:off x="1106413" y="1352260"/>
            <a:ext cx="9979175" cy="3687221"/>
          </a:xfrm>
          <a:prstGeom prst="rect">
            <a:avLst/>
          </a:prstGeom>
        </p:spPr>
      </p:pic>
      <p:sp>
        <p:nvSpPr>
          <p:cNvPr id="5" name="Rectangle 4">
            <a:extLst>
              <a:ext uri="{FF2B5EF4-FFF2-40B4-BE49-F238E27FC236}">
                <a16:creationId xmlns:a16="http://schemas.microsoft.com/office/drawing/2014/main" id="{D59B7693-52B4-CB1C-73E0-D3704FFF4CA6}"/>
              </a:ext>
            </a:extLst>
          </p:cNvPr>
          <p:cNvSpPr/>
          <p:nvPr userDrawn="1"/>
        </p:nvSpPr>
        <p:spPr>
          <a:xfrm>
            <a:off x="4239491" y="4206240"/>
            <a:ext cx="3483033" cy="739833"/>
          </a:xfrm>
          <a:prstGeom prst="rect">
            <a:avLst/>
          </a:prstGeom>
          <a:solidFill>
            <a:schemeClr val="bg1"/>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2" name="TextBox 1">
            <a:extLst>
              <a:ext uri="{FF2B5EF4-FFF2-40B4-BE49-F238E27FC236}">
                <a16:creationId xmlns:a16="http://schemas.microsoft.com/office/drawing/2014/main" id="{41AA267F-9BD9-1D42-09C9-E8586A660D18}"/>
              </a:ext>
            </a:extLst>
          </p:cNvPr>
          <p:cNvSpPr txBox="1"/>
          <p:nvPr userDrawn="1"/>
        </p:nvSpPr>
        <p:spPr>
          <a:xfrm>
            <a:off x="3967942" y="4199896"/>
            <a:ext cx="3840480" cy="923330"/>
          </a:xfrm>
          <a:prstGeom prst="rect">
            <a:avLst/>
          </a:prstGeom>
          <a:noFill/>
        </p:spPr>
        <p:txBody>
          <a:bodyPr wrap="square" rtlCol="0">
            <a:spAutoFit/>
          </a:bodyPr>
          <a:lstStyle/>
          <a:p>
            <a:pPr algn="ctr"/>
            <a:r>
              <a:rPr lang="en-US" dirty="0"/>
              <a:t>The File Format is being renamed to Spec_Assign 3.0, but the specifications are not changing.</a:t>
            </a:r>
          </a:p>
        </p:txBody>
      </p:sp>
    </p:spTree>
    <p:extLst>
      <p:ext uri="{BB962C8B-B14F-4D97-AF65-F5344CB8AC3E}">
        <p14:creationId xmlns:p14="http://schemas.microsoft.com/office/powerpoint/2010/main" val="181411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2_Intro03">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670EAF3-1131-463C-9D12-A0C5DC69EC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9085"/>
          <a:stretch/>
        </p:blipFill>
        <p:spPr>
          <a:xfrm>
            <a:off x="0" y="0"/>
            <a:ext cx="12649200" cy="6901746"/>
          </a:xfrm>
          <a:prstGeom prst="rect">
            <a:avLst/>
          </a:prstGeom>
        </p:spPr>
      </p:pic>
      <p:pic>
        <p:nvPicPr>
          <p:cNvPr id="10" name="Picture 9" descr="A picture containing LEGO, toy, different, several&#10;&#10;Description automatically generated">
            <a:extLst>
              <a:ext uri="{FF2B5EF4-FFF2-40B4-BE49-F238E27FC236}">
                <a16:creationId xmlns:a16="http://schemas.microsoft.com/office/drawing/2014/main" id="{4EBB928C-F6C3-4093-B624-7D68E5433CCC}"/>
              </a:ext>
            </a:extLst>
          </p:cNvPr>
          <p:cNvPicPr>
            <a:picLocks noChangeAspect="1"/>
          </p:cNvPicPr>
          <p:nvPr userDrawn="1"/>
        </p:nvPicPr>
        <p:blipFill>
          <a:blip r:embed="rId3">
            <a:duotone>
              <a:schemeClr val="accent2">
                <a:shade val="45000"/>
                <a:satMod val="135000"/>
              </a:schemeClr>
              <a:prstClr val="white"/>
            </a:duotone>
            <a:alphaModFix amt="20000"/>
            <a:extLst>
              <a:ext uri="{28A0092B-C50C-407E-A947-70E740481C1C}">
                <a14:useLocalDpi xmlns:a14="http://schemas.microsoft.com/office/drawing/2010/main" val="0"/>
              </a:ext>
            </a:extLst>
          </a:blip>
          <a:stretch>
            <a:fillRect/>
          </a:stretch>
        </p:blipFill>
        <p:spPr>
          <a:xfrm>
            <a:off x="-449311" y="-1760988"/>
            <a:ext cx="13853652" cy="10390239"/>
          </a:xfrm>
          <a:prstGeom prst="rect">
            <a:avLst/>
          </a:prstGeom>
        </p:spPr>
      </p:pic>
      <p:sp>
        <p:nvSpPr>
          <p:cNvPr id="5" name="Rectangle 4">
            <a:extLst>
              <a:ext uri="{FF2B5EF4-FFF2-40B4-BE49-F238E27FC236}">
                <a16:creationId xmlns:a16="http://schemas.microsoft.com/office/drawing/2014/main" id="{839AD03E-C6E0-483A-A527-FD08BAA58772}"/>
              </a:ext>
            </a:extLst>
          </p:cNvPr>
          <p:cNvSpPr/>
          <p:nvPr userDrawn="1"/>
        </p:nvSpPr>
        <p:spPr>
          <a:xfrm>
            <a:off x="0" y="502065"/>
            <a:ext cx="12649200" cy="5853869"/>
          </a:xfrm>
          <a:prstGeom prst="rect">
            <a:avLst/>
          </a:prstGeom>
          <a:solidFill>
            <a:schemeClr val="bg1"/>
          </a:solidFill>
          <a:ln w="19050">
            <a:solidFill>
              <a:schemeClr val="bg1">
                <a:lumMod val="95000"/>
              </a:schemeClr>
            </a:solidFill>
          </a:ln>
        </p:spPr>
        <p:txBody>
          <a:bodyPr wrap="square" rtlCol="0" anchor="ctr">
            <a:noAutofit/>
          </a:bodyPr>
          <a:lstStyle/>
          <a:p>
            <a:pPr algn="ctr"/>
            <a:endParaRPr lang="en-US" sz="41300" dirty="0">
              <a:solidFill>
                <a:schemeClr val="tx1">
                  <a:lumMod val="65000"/>
                  <a:lumOff val="35000"/>
                  <a:alpha val="50000"/>
                </a:schemeClr>
              </a:solidFill>
              <a:latin typeface="Avenir Next LT Pro" panose="020B0504020202020204" pitchFamily="34" charset="0"/>
              <a:cs typeface="Avenir Book"/>
            </a:endParaRPr>
          </a:p>
        </p:txBody>
      </p:sp>
      <p:sp>
        <p:nvSpPr>
          <p:cNvPr id="2" name="TextBox 1">
            <a:extLst>
              <a:ext uri="{FF2B5EF4-FFF2-40B4-BE49-F238E27FC236}">
                <a16:creationId xmlns:a16="http://schemas.microsoft.com/office/drawing/2014/main" id="{5FC04ECF-E9D8-4A2D-9170-3706E8DBCD41}"/>
              </a:ext>
            </a:extLst>
          </p:cNvPr>
          <p:cNvSpPr txBox="1"/>
          <p:nvPr userDrawn="1"/>
        </p:nvSpPr>
        <p:spPr>
          <a:xfrm>
            <a:off x="1" y="2665105"/>
            <a:ext cx="12649199" cy="1527791"/>
          </a:xfrm>
          <a:prstGeom prst="rect">
            <a:avLst/>
          </a:prstGeom>
          <a:noFill/>
        </p:spPr>
        <p:txBody>
          <a:bodyPr wrap="square" rtlCol="0" anchor="ctr">
            <a:spAutoFit/>
          </a:bodyPr>
          <a:lstStyle/>
          <a:p>
            <a:pPr algn="ctr">
              <a:lnSpc>
                <a:spcPts val="3000"/>
              </a:lnSpc>
              <a:spcBef>
                <a:spcPts val="0"/>
              </a:spcBef>
            </a:pPr>
            <a:r>
              <a:rPr lang="en-US" sz="2400" b="0" i="1" kern="1200" dirty="0">
                <a:solidFill>
                  <a:schemeClr val="tx1"/>
                </a:solidFill>
                <a:latin typeface="Avenir LT Std 65 Medium"/>
                <a:ea typeface="+mn-ea"/>
                <a:cs typeface="Arial" pitchFamily="34" charset="0"/>
              </a:rPr>
              <a:t>Please note: </a:t>
            </a:r>
          </a:p>
          <a:p>
            <a:pPr algn="ctr">
              <a:lnSpc>
                <a:spcPct val="150000"/>
              </a:lnSpc>
              <a:spcBef>
                <a:spcPts val="0"/>
              </a:spcBef>
            </a:pPr>
            <a:r>
              <a:rPr lang="en-US" sz="2400" i="1" kern="1200" dirty="0">
                <a:solidFill>
                  <a:schemeClr val="accent2"/>
                </a:solidFill>
                <a:latin typeface="+mn-lt"/>
                <a:ea typeface="+mn-ea"/>
                <a:cs typeface="Arial" pitchFamily="34" charset="0"/>
              </a:rPr>
              <a:t>All data displayed throughout this presentation and in the </a:t>
            </a:r>
          </a:p>
          <a:p>
            <a:pPr algn="ctr">
              <a:lnSpc>
                <a:spcPct val="150000"/>
              </a:lnSpc>
              <a:spcBef>
                <a:spcPts val="0"/>
              </a:spcBef>
            </a:pPr>
            <a:r>
              <a:rPr lang="en-US" sz="2400" i="1" kern="1200" dirty="0">
                <a:solidFill>
                  <a:schemeClr val="accent2"/>
                </a:solidFill>
                <a:latin typeface="+mn-lt"/>
                <a:ea typeface="+mn-ea"/>
                <a:cs typeface="Arial" pitchFamily="34" charset="0"/>
              </a:rPr>
              <a:t>supporting resources is not real data.</a:t>
            </a:r>
          </a:p>
        </p:txBody>
      </p:sp>
      <p:sp>
        <p:nvSpPr>
          <p:cNvPr id="4" name="Footer Placeholder 3">
            <a:extLst>
              <a:ext uri="{FF2B5EF4-FFF2-40B4-BE49-F238E27FC236}">
                <a16:creationId xmlns:a16="http://schemas.microsoft.com/office/drawing/2014/main" id="{CA8FB0B1-C680-4A7A-87CC-F18DDD68EE84}"/>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6" name="Slide Number Placeholder 5">
            <a:extLst>
              <a:ext uri="{FF2B5EF4-FFF2-40B4-BE49-F238E27FC236}">
                <a16:creationId xmlns:a16="http://schemas.microsoft.com/office/drawing/2014/main" id="{F604C87D-491B-40FB-9C75-FF7AF79062AA}"/>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75711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Intro04-NYSSI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52FD4A-D084-4113-B377-A18892EBE9B5}"/>
              </a:ext>
            </a:extLst>
          </p:cNvPr>
          <p:cNvSpPr/>
          <p:nvPr userDrawn="1"/>
        </p:nvSpPr>
        <p:spPr>
          <a:xfrm>
            <a:off x="640079" y="889463"/>
            <a:ext cx="2003368" cy="66502"/>
          </a:xfrm>
          <a:prstGeom prst="rect">
            <a:avLst/>
          </a:prstGeom>
          <a:solidFill>
            <a:schemeClr val="accent2"/>
          </a:solidFill>
          <a:effectLst>
            <a:outerShdw blurRad="50800" dist="38100" dir="5400000" algn="t" rotWithShape="0">
              <a:prstClr val="black">
                <a:alpha val="40000"/>
              </a:prstClr>
            </a:outerShdw>
          </a:effectLst>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11" name="Graphic 10" descr="Magnifying glass">
            <a:extLst>
              <a:ext uri="{FF2B5EF4-FFF2-40B4-BE49-F238E27FC236}">
                <a16:creationId xmlns:a16="http://schemas.microsoft.com/office/drawing/2014/main" id="{F722117C-576A-4966-8004-89EFD0071C37}"/>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11719" y="1805626"/>
            <a:ext cx="457200" cy="457200"/>
          </a:xfrm>
          <a:prstGeom prst="rect">
            <a:avLst/>
          </a:prstGeom>
        </p:spPr>
      </p:pic>
      <p:pic>
        <p:nvPicPr>
          <p:cNvPr id="12" name="Graphic 11" descr="Minimize">
            <a:extLst>
              <a:ext uri="{FF2B5EF4-FFF2-40B4-BE49-F238E27FC236}">
                <a16:creationId xmlns:a16="http://schemas.microsoft.com/office/drawing/2014/main" id="{0C8BC500-DB2C-4C9E-A685-CB05B74285D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11719" y="4295098"/>
            <a:ext cx="457200" cy="457200"/>
          </a:xfrm>
          <a:prstGeom prst="rect">
            <a:avLst/>
          </a:prstGeom>
        </p:spPr>
      </p:pic>
      <p:pic>
        <p:nvPicPr>
          <p:cNvPr id="22" name="Graphic 21" descr="Follow outline">
            <a:extLst>
              <a:ext uri="{FF2B5EF4-FFF2-40B4-BE49-F238E27FC236}">
                <a16:creationId xmlns:a16="http://schemas.microsoft.com/office/drawing/2014/main" id="{4CD1CD90-223C-43F6-A590-82045252AC3D}"/>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22695" y="2980441"/>
            <a:ext cx="635248" cy="635248"/>
          </a:xfrm>
          <a:prstGeom prst="rect">
            <a:avLst/>
          </a:prstGeom>
        </p:spPr>
      </p:pic>
      <p:sp>
        <p:nvSpPr>
          <p:cNvPr id="17" name="TextBox 16">
            <a:extLst>
              <a:ext uri="{FF2B5EF4-FFF2-40B4-BE49-F238E27FC236}">
                <a16:creationId xmlns:a16="http://schemas.microsoft.com/office/drawing/2014/main" id="{E4D0FC86-2E52-4A83-A6FA-38378D98D558}"/>
              </a:ext>
            </a:extLst>
          </p:cNvPr>
          <p:cNvSpPr txBox="1"/>
          <p:nvPr userDrawn="1"/>
        </p:nvSpPr>
        <p:spPr>
          <a:xfrm>
            <a:off x="1918800" y="3302334"/>
            <a:ext cx="630104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65000"/>
                    <a:lumOff val="35000"/>
                  </a:schemeClr>
                </a:solidFill>
                <a:latin typeface="+mn-lt"/>
                <a:ea typeface="+mn-ea"/>
                <a:cs typeface="Arial" pitchFamily="34" charset="0"/>
              </a:rPr>
              <a:t>Creates and assigns new IDs for students who do not have one.</a:t>
            </a:r>
          </a:p>
          <a:p>
            <a:endParaRPr lang="en-US" dirty="0"/>
          </a:p>
        </p:txBody>
      </p:sp>
      <p:sp>
        <p:nvSpPr>
          <p:cNvPr id="23" name="TextBox 22">
            <a:extLst>
              <a:ext uri="{FF2B5EF4-FFF2-40B4-BE49-F238E27FC236}">
                <a16:creationId xmlns:a16="http://schemas.microsoft.com/office/drawing/2014/main" id="{5F6FB48D-87E8-4161-B691-FF1159712CE2}"/>
              </a:ext>
            </a:extLst>
          </p:cNvPr>
          <p:cNvSpPr txBox="1"/>
          <p:nvPr userDrawn="1"/>
        </p:nvSpPr>
        <p:spPr>
          <a:xfrm>
            <a:off x="1918800" y="1710420"/>
            <a:ext cx="3284967" cy="461665"/>
          </a:xfrm>
          <a:prstGeom prst="rect">
            <a:avLst/>
          </a:prstGeom>
          <a:noFill/>
        </p:spPr>
        <p:txBody>
          <a:bodyPr wrap="square" rtlCol="0">
            <a:spAutoFit/>
          </a:bodyPr>
          <a:lstStyle/>
          <a:p>
            <a:r>
              <a:rPr lang="en-US" sz="2400" b="1" kern="1200" dirty="0">
                <a:solidFill>
                  <a:schemeClr val="tx1"/>
                </a:solidFill>
                <a:latin typeface="Avenir LT Std 55 Roman" panose="020B0503020203020204"/>
                <a:ea typeface="+mn-ea"/>
                <a:cs typeface="Arial" pitchFamily="34" charset="0"/>
              </a:rPr>
              <a:t>Search IDs</a:t>
            </a:r>
          </a:p>
        </p:txBody>
      </p:sp>
      <p:sp>
        <p:nvSpPr>
          <p:cNvPr id="24" name="TextBox 23">
            <a:extLst>
              <a:ext uri="{FF2B5EF4-FFF2-40B4-BE49-F238E27FC236}">
                <a16:creationId xmlns:a16="http://schemas.microsoft.com/office/drawing/2014/main" id="{F0DF36C6-624C-4AF0-BDB5-BF768C4CC983}"/>
              </a:ext>
            </a:extLst>
          </p:cNvPr>
          <p:cNvSpPr txBox="1"/>
          <p:nvPr userDrawn="1"/>
        </p:nvSpPr>
        <p:spPr>
          <a:xfrm>
            <a:off x="1918800" y="2904185"/>
            <a:ext cx="2319251" cy="461665"/>
          </a:xfrm>
          <a:prstGeom prst="rect">
            <a:avLst/>
          </a:prstGeom>
          <a:noFill/>
        </p:spPr>
        <p:txBody>
          <a:bodyPr wrap="square" rtlCol="0">
            <a:spAutoFit/>
          </a:bodyPr>
          <a:lstStyle/>
          <a:p>
            <a:r>
              <a:rPr lang="en-US" sz="2400" b="1" kern="1200" dirty="0">
                <a:solidFill>
                  <a:schemeClr val="tx1"/>
                </a:solidFill>
                <a:latin typeface="Avenir LT Std 55 Roman" panose="020B0503020203020204"/>
                <a:ea typeface="+mn-ea"/>
                <a:cs typeface="Arial" pitchFamily="34" charset="0"/>
              </a:rPr>
              <a:t>Creates IDs</a:t>
            </a:r>
          </a:p>
        </p:txBody>
      </p:sp>
      <p:sp>
        <p:nvSpPr>
          <p:cNvPr id="25" name="TextBox 24">
            <a:extLst>
              <a:ext uri="{FF2B5EF4-FFF2-40B4-BE49-F238E27FC236}">
                <a16:creationId xmlns:a16="http://schemas.microsoft.com/office/drawing/2014/main" id="{7806A2B4-5BE1-4E70-A9BE-1FC4EBB1E7EE}"/>
              </a:ext>
            </a:extLst>
          </p:cNvPr>
          <p:cNvSpPr txBox="1"/>
          <p:nvPr userDrawn="1"/>
        </p:nvSpPr>
        <p:spPr>
          <a:xfrm>
            <a:off x="1918800" y="2100177"/>
            <a:ext cx="69255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65000"/>
                    <a:lumOff val="35000"/>
                  </a:schemeClr>
                </a:solidFill>
                <a:latin typeface="+mn-lt"/>
                <a:ea typeface="+mn-ea"/>
                <a:cs typeface="Arial" pitchFamily="34" charset="0"/>
              </a:rPr>
              <a:t>Searches and finds an existing ID for students who already have one.</a:t>
            </a:r>
          </a:p>
          <a:p>
            <a:endParaRPr lang="en-US" dirty="0"/>
          </a:p>
        </p:txBody>
      </p:sp>
      <p:sp>
        <p:nvSpPr>
          <p:cNvPr id="26" name="TextBox 25">
            <a:extLst>
              <a:ext uri="{FF2B5EF4-FFF2-40B4-BE49-F238E27FC236}">
                <a16:creationId xmlns:a16="http://schemas.microsoft.com/office/drawing/2014/main" id="{44A768BC-A9B9-447E-A0EE-17E23DD6552A}"/>
              </a:ext>
            </a:extLst>
          </p:cNvPr>
          <p:cNvSpPr txBox="1"/>
          <p:nvPr userDrawn="1"/>
        </p:nvSpPr>
        <p:spPr>
          <a:xfrm>
            <a:off x="1918800" y="4082990"/>
            <a:ext cx="2618509" cy="461665"/>
          </a:xfrm>
          <a:prstGeom prst="rect">
            <a:avLst/>
          </a:prstGeom>
          <a:noFill/>
        </p:spPr>
        <p:txBody>
          <a:bodyPr wrap="square" rtlCol="0">
            <a:spAutoFit/>
          </a:bodyPr>
          <a:lstStyle/>
          <a:p>
            <a:r>
              <a:rPr lang="en-US" sz="2400" b="1" kern="1200" dirty="0">
                <a:solidFill>
                  <a:schemeClr val="tx1"/>
                </a:solidFill>
                <a:latin typeface="Avenir LT Std 55 Roman" panose="020B0503020203020204"/>
                <a:ea typeface="+mn-ea"/>
                <a:cs typeface="Arial" pitchFamily="34" charset="0"/>
              </a:rPr>
              <a:t>Output File</a:t>
            </a:r>
          </a:p>
        </p:txBody>
      </p:sp>
      <p:sp>
        <p:nvSpPr>
          <p:cNvPr id="27" name="TextBox 26">
            <a:extLst>
              <a:ext uri="{FF2B5EF4-FFF2-40B4-BE49-F238E27FC236}">
                <a16:creationId xmlns:a16="http://schemas.microsoft.com/office/drawing/2014/main" id="{364EA832-747B-4DA9-B7BC-7EF5C50DD530}"/>
              </a:ext>
            </a:extLst>
          </p:cNvPr>
          <p:cNvSpPr txBox="1"/>
          <p:nvPr userDrawn="1"/>
        </p:nvSpPr>
        <p:spPr>
          <a:xfrm>
            <a:off x="1918800" y="4504491"/>
            <a:ext cx="71724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65000"/>
                    <a:lumOff val="35000"/>
                  </a:schemeClr>
                </a:solidFill>
                <a:latin typeface="+mn-lt"/>
                <a:ea typeface="+mn-ea"/>
                <a:cs typeface="Arial" pitchFamily="34" charset="0"/>
              </a:rPr>
              <a:t>Assigns a new or existing ID to a student record in an output file so it can be consumed by other systems.</a:t>
            </a:r>
          </a:p>
          <a:p>
            <a:endParaRPr lang="en-US" dirty="0"/>
          </a:p>
        </p:txBody>
      </p:sp>
      <p:sp>
        <p:nvSpPr>
          <p:cNvPr id="3" name="TextBox 2">
            <a:extLst>
              <a:ext uri="{FF2B5EF4-FFF2-40B4-BE49-F238E27FC236}">
                <a16:creationId xmlns:a16="http://schemas.microsoft.com/office/drawing/2014/main" id="{52F0A6B3-177C-4814-A464-3D167EA96C86}"/>
              </a:ext>
            </a:extLst>
          </p:cNvPr>
          <p:cNvSpPr txBox="1"/>
          <p:nvPr userDrawn="1"/>
        </p:nvSpPr>
        <p:spPr>
          <a:xfrm>
            <a:off x="505635" y="274442"/>
            <a:ext cx="586903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kern="1200" dirty="0">
                <a:solidFill>
                  <a:schemeClr val="accent1"/>
                </a:solidFill>
                <a:latin typeface="Avenir LT Std 65 Medium"/>
                <a:ea typeface="+mn-ea"/>
                <a:cs typeface="Arial" pitchFamily="34" charset="0"/>
              </a:rPr>
              <a:t>What Does SecureID  do?</a:t>
            </a:r>
          </a:p>
          <a:p>
            <a:endParaRPr lang="en-US" dirty="0"/>
          </a:p>
        </p:txBody>
      </p:sp>
      <p:sp>
        <p:nvSpPr>
          <p:cNvPr id="4" name="Footer Placeholder 3">
            <a:extLst>
              <a:ext uri="{FF2B5EF4-FFF2-40B4-BE49-F238E27FC236}">
                <a16:creationId xmlns:a16="http://schemas.microsoft.com/office/drawing/2014/main" id="{F5C52485-994E-45F8-A3B7-142D39B007F5}"/>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7D83BAEB-BB01-47DE-A1D7-2B7B9F0D01B8}"/>
              </a:ext>
            </a:extLst>
          </p:cNvPr>
          <p:cNvSpPr>
            <a:spLocks noGrp="1"/>
          </p:cNvSpPr>
          <p:nvPr>
            <p:ph type="sldNum" sz="quarter" idx="11"/>
          </p:nvPr>
        </p:nvSpPr>
        <p:spPr/>
        <p:txBody>
          <a:body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2537742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D0C874AA-86AB-4326-9503-E1686BB0E1C9}"/>
              </a:ext>
            </a:extLst>
          </p:cNvPr>
          <p:cNvPicPr>
            <a:picLocks noChangeAspect="1"/>
          </p:cNvPicPr>
          <p:nvPr userDrawn="1"/>
        </p:nvPicPr>
        <p:blipFill>
          <a:blip r:embed="rId44" cstate="hq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578937" y="6268940"/>
            <a:ext cx="457200" cy="457200"/>
          </a:xfrm>
          <a:prstGeom prst="rect">
            <a:avLst/>
          </a:prstGeom>
        </p:spPr>
      </p:pic>
      <p:sp>
        <p:nvSpPr>
          <p:cNvPr id="4" name="Footer Placeholder 3">
            <a:extLst>
              <a:ext uri="{FF2B5EF4-FFF2-40B4-BE49-F238E27FC236}">
                <a16:creationId xmlns:a16="http://schemas.microsoft.com/office/drawing/2014/main" id="{A742C058-8D5D-4EA5-94A9-323E6E6CA4CD}"/>
              </a:ext>
            </a:extLst>
          </p:cNvPr>
          <p:cNvSpPr>
            <a:spLocks noGrp="1"/>
          </p:cNvSpPr>
          <p:nvPr>
            <p:ph type="ftr" sz="quarter" idx="3"/>
          </p:nvPr>
        </p:nvSpPr>
        <p:spPr>
          <a:xfrm>
            <a:off x="568036" y="6492875"/>
            <a:ext cx="41148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chemeClr val="tx1">
                    <a:lumMod val="50000"/>
                    <a:lumOff val="50000"/>
                  </a:schemeClr>
                </a:solidFill>
                <a:latin typeface="Avenir Next LT Pro" panose="020B0504020202020204" pitchFamily="34" charset="0"/>
                <a:cs typeface="Arial" pitchFamily="34" charset="0"/>
              </a:rPr>
              <a:t>Copyright eScholar LLC © 2023. All Rights Reserved.</a:t>
            </a:r>
          </a:p>
        </p:txBody>
      </p:sp>
      <p:sp>
        <p:nvSpPr>
          <p:cNvPr id="6" name="Slide Number Placeholder 5">
            <a:extLst>
              <a:ext uri="{FF2B5EF4-FFF2-40B4-BE49-F238E27FC236}">
                <a16:creationId xmlns:a16="http://schemas.microsoft.com/office/drawing/2014/main" id="{79DF9B86-48E8-424D-AF27-7E21394B724F}"/>
              </a:ext>
            </a:extLst>
          </p:cNvPr>
          <p:cNvSpPr>
            <a:spLocks noGrp="1"/>
          </p:cNvSpPr>
          <p:nvPr>
            <p:ph type="sldNum" sz="quarter" idx="4"/>
          </p:nvPr>
        </p:nvSpPr>
        <p:spPr>
          <a:xfrm>
            <a:off x="0" y="6487149"/>
            <a:ext cx="467591"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5E974019-911E-49EE-BA55-CB6190B0405B}" type="slidenum">
              <a:rPr lang="en-US" smtClean="0"/>
              <a:pPr/>
              <a:t>‹#›</a:t>
            </a:fld>
            <a:endParaRPr lang="en-US" dirty="0"/>
          </a:p>
        </p:txBody>
      </p:sp>
    </p:spTree>
    <p:extLst>
      <p:ext uri="{BB962C8B-B14F-4D97-AF65-F5344CB8AC3E}">
        <p14:creationId xmlns:p14="http://schemas.microsoft.com/office/powerpoint/2010/main" val="3103066809"/>
      </p:ext>
    </p:extLst>
  </p:cSld>
  <p:clrMap bg1="lt1" tx1="dk1" bg2="lt2" tx2="dk2" accent1="accent1" accent2="accent2" accent3="accent3" accent4="accent4" accent5="accent5" accent6="accent6" hlink="hlink" folHlink="folHlink"/>
  <p:sldLayoutIdLst>
    <p:sldLayoutId id="2147483697" r:id="rId1"/>
    <p:sldLayoutId id="2147483713" r:id="rId2"/>
    <p:sldLayoutId id="2147483829" r:id="rId3"/>
    <p:sldLayoutId id="2147483714" r:id="rId4"/>
    <p:sldLayoutId id="2147483832" r:id="rId5"/>
    <p:sldLayoutId id="2147483837" r:id="rId6"/>
    <p:sldLayoutId id="2147483838" r:id="rId7"/>
    <p:sldLayoutId id="2147483797" r:id="rId8"/>
    <p:sldLayoutId id="2147483834" r:id="rId9"/>
    <p:sldLayoutId id="2147483795" r:id="rId10"/>
    <p:sldLayoutId id="2147483796" r:id="rId11"/>
    <p:sldLayoutId id="2147483839" r:id="rId12"/>
    <p:sldLayoutId id="2147483844" r:id="rId13"/>
    <p:sldLayoutId id="2147483846" r:id="rId14"/>
    <p:sldLayoutId id="2147483789" r:id="rId15"/>
    <p:sldLayoutId id="2147483722" r:id="rId16"/>
    <p:sldLayoutId id="2147483790" r:id="rId17"/>
    <p:sldLayoutId id="2147483791" r:id="rId18"/>
    <p:sldLayoutId id="2147483799" r:id="rId19"/>
    <p:sldLayoutId id="2147483792" r:id="rId20"/>
    <p:sldLayoutId id="2147483801" r:id="rId21"/>
    <p:sldLayoutId id="2147483802" r:id="rId22"/>
    <p:sldLayoutId id="2147483768" r:id="rId23"/>
    <p:sldLayoutId id="2147483835" r:id="rId24"/>
    <p:sldLayoutId id="2147483762" r:id="rId25"/>
    <p:sldLayoutId id="2147483772" r:id="rId26"/>
    <p:sldLayoutId id="2147483813" r:id="rId27"/>
    <p:sldLayoutId id="2147483752" r:id="rId28"/>
    <p:sldLayoutId id="2147483777" r:id="rId29"/>
    <p:sldLayoutId id="2147483833" r:id="rId30"/>
    <p:sldLayoutId id="2147483779" r:id="rId31"/>
    <p:sldLayoutId id="2147483780" r:id="rId32"/>
    <p:sldLayoutId id="2147483781" r:id="rId33"/>
    <p:sldLayoutId id="2147483784" r:id="rId34"/>
    <p:sldLayoutId id="2147483827" r:id="rId35"/>
    <p:sldLayoutId id="2147483828" r:id="rId36"/>
    <p:sldLayoutId id="2147483847" r:id="rId37"/>
    <p:sldLayoutId id="2147483810" r:id="rId38"/>
    <p:sldLayoutId id="2147483804" r:id="rId39"/>
    <p:sldLayoutId id="2147483812" r:id="rId40"/>
    <p:sldLayoutId id="2147483803" r:id="rId41"/>
    <p:sldLayoutId id="2147483707" r:id="rId42"/>
  </p:sldLayoutIdLst>
  <p:hf hdr="0" dt="0"/>
  <p:txStyles>
    <p:titleStyle>
      <a:lvl1pPr algn="ctr" defTabSz="914400" rtl="0" eaLnBrk="1" latinLnBrk="0" hangingPunct="1">
        <a:spcBef>
          <a:spcPct val="0"/>
        </a:spcBef>
        <a:buNone/>
        <a:defRPr sz="1800" b="1" kern="1200">
          <a:solidFill>
            <a:srgbClr val="7F7F7F"/>
          </a:solidFill>
          <a:effectLst/>
          <a:latin typeface="Avenir LT Std 45 Book" panose="020B0502020203020204" pitchFamily="34" charset="0"/>
          <a:ea typeface="+mj-ea"/>
          <a:cs typeface="Avenir LT Std 45 Book" panose="020B0502020203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9.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07.xml"/><Relationship Id="rId1" Type="http://schemas.openxmlformats.org/officeDocument/2006/relationships/slideLayout" Target="../slideLayouts/slideLayout32.xml"/><Relationship Id="rId4" Type="http://schemas.openxmlformats.org/officeDocument/2006/relationships/image" Target="../media/image81.png"/></Relationships>
</file>

<file path=ppt/slides/_rels/slide10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4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09.xml"/><Relationship Id="rId1" Type="http://schemas.openxmlformats.org/officeDocument/2006/relationships/slideLayout" Target="../slideLayouts/slideLayout32.xml"/><Relationship Id="rId4" Type="http://schemas.openxmlformats.org/officeDocument/2006/relationships/image" Target="../media/image84.png"/></Relationships>
</file>

<file path=ppt/slides/_rels/slide1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0.xml"/><Relationship Id="rId1" Type="http://schemas.openxmlformats.org/officeDocument/2006/relationships/slideLayout" Target="../slideLayouts/slideLayout32.xml"/></Relationships>
</file>

<file path=ppt/slides/_rels/slide11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11.xml"/><Relationship Id="rId1" Type="http://schemas.openxmlformats.org/officeDocument/2006/relationships/slideLayout" Target="../slideLayouts/slideLayout32.xml"/></Relationships>
</file>

<file path=ppt/slides/_rels/slide11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2.xml"/><Relationship Id="rId1" Type="http://schemas.openxmlformats.org/officeDocument/2006/relationships/slideLayout" Target="../slideLayouts/slideLayout32.xml"/></Relationships>
</file>

<file path=ppt/slides/_rels/slide11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3.xml"/><Relationship Id="rId1" Type="http://schemas.openxmlformats.org/officeDocument/2006/relationships/slideLayout" Target="../slideLayouts/slideLayout32.xml"/></Relationships>
</file>

<file path=ppt/slides/_rels/slide11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14.xml"/><Relationship Id="rId1" Type="http://schemas.openxmlformats.org/officeDocument/2006/relationships/slideLayout" Target="../slideLayouts/slideLayout32.xml"/><Relationship Id="rId4" Type="http://schemas.openxmlformats.org/officeDocument/2006/relationships/image" Target="../media/image89.png"/></Relationships>
</file>

<file path=ppt/slides/_rels/slide1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15.xml"/><Relationship Id="rId1" Type="http://schemas.openxmlformats.org/officeDocument/2006/relationships/slideLayout" Target="../slideLayouts/slideLayout3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17.xml"/><Relationship Id="rId1" Type="http://schemas.openxmlformats.org/officeDocument/2006/relationships/slideLayout" Target="../slideLayouts/slideLayout32.xml"/><Relationship Id="rId4" Type="http://schemas.openxmlformats.org/officeDocument/2006/relationships/image" Target="../media/image81.png"/></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19.xml"/><Relationship Id="rId1" Type="http://schemas.openxmlformats.org/officeDocument/2006/relationships/slideLayout" Target="../slideLayouts/slideLayout32.xml"/><Relationship Id="rId4" Type="http://schemas.openxmlformats.org/officeDocument/2006/relationships/image" Target="../media/image93.png"/></Relationships>
</file>

<file path=ppt/slides/_rels/slide121.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0.xml"/><Relationship Id="rId1" Type="http://schemas.openxmlformats.org/officeDocument/2006/relationships/slideLayout" Target="../slideLayouts/slideLayout32.xml"/><Relationship Id="rId4" Type="http://schemas.openxmlformats.org/officeDocument/2006/relationships/image" Target="../media/image95.png"/></Relationships>
</file>

<file path=ppt/slides/_rels/slide12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21.xml"/><Relationship Id="rId1" Type="http://schemas.openxmlformats.org/officeDocument/2006/relationships/slideLayout" Target="../slideLayouts/slideLayout32.xml"/></Relationships>
</file>

<file path=ppt/slides/_rels/slide12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22.xml"/><Relationship Id="rId1" Type="http://schemas.openxmlformats.org/officeDocument/2006/relationships/slideLayout" Target="../slideLayouts/slideLayout3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24.xml"/><Relationship Id="rId1" Type="http://schemas.openxmlformats.org/officeDocument/2006/relationships/slideLayout" Target="../slideLayouts/slideLayout32.xml"/><Relationship Id="rId5" Type="http://schemas.openxmlformats.org/officeDocument/2006/relationships/image" Target="../media/image81.png"/><Relationship Id="rId4" Type="http://schemas.openxmlformats.org/officeDocument/2006/relationships/image" Target="../media/image98.png"/></Relationships>
</file>

<file path=ppt/slides/_rels/slide12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25.xml"/><Relationship Id="rId1" Type="http://schemas.openxmlformats.org/officeDocument/2006/relationships/slideLayout" Target="../slideLayouts/slideLayout3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27.xml"/><Relationship Id="rId1" Type="http://schemas.openxmlformats.org/officeDocument/2006/relationships/slideLayout" Target="../slideLayouts/slideLayout32.xml"/><Relationship Id="rId4" Type="http://schemas.openxmlformats.org/officeDocument/2006/relationships/image" Target="../media/image81.png"/></Relationships>
</file>

<file path=ppt/slides/_rels/slide1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28.xml"/><Relationship Id="rId1" Type="http://schemas.openxmlformats.org/officeDocument/2006/relationships/slideLayout" Target="../slideLayouts/slideLayout32.xml"/><Relationship Id="rId4" Type="http://schemas.openxmlformats.org/officeDocument/2006/relationships/image" Target="../media/image81.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9.xml"/><Relationship Id="rId1" Type="http://schemas.openxmlformats.org/officeDocument/2006/relationships/slideLayout" Target="../slideLayouts/slideLayout3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31.xml"/><Relationship Id="rId1" Type="http://schemas.openxmlformats.org/officeDocument/2006/relationships/slideLayout" Target="../slideLayouts/slideLayout32.xml"/><Relationship Id="rId4" Type="http://schemas.openxmlformats.org/officeDocument/2006/relationships/image" Target="../media/image81.png"/></Relationships>
</file>

<file path=ppt/slides/_rels/slide1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32.xml"/><Relationship Id="rId1" Type="http://schemas.openxmlformats.org/officeDocument/2006/relationships/slideLayout" Target="../slideLayouts/slideLayout32.xml"/><Relationship Id="rId4" Type="http://schemas.openxmlformats.org/officeDocument/2006/relationships/image" Target="../media/image81.png"/></Relationships>
</file>

<file path=ppt/slides/_rels/slide13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33.xml"/><Relationship Id="rId1" Type="http://schemas.openxmlformats.org/officeDocument/2006/relationships/slideLayout" Target="../slideLayouts/slideLayout3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37.xml"/><Relationship Id="rId1" Type="http://schemas.openxmlformats.org/officeDocument/2006/relationships/slideLayout" Target="../slideLayouts/slideLayout3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image" Target="../media/image65.svg"/><Relationship Id="rId5" Type="http://schemas.openxmlformats.org/officeDocument/2006/relationships/image" Target="../media/image39.png"/><Relationship Id="rId4" Type="http://schemas.openxmlformats.org/officeDocument/2006/relationships/image" Target="../media/image63.sv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9.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2.xml"/><Relationship Id="rId1" Type="http://schemas.openxmlformats.org/officeDocument/2006/relationships/slideLayout" Target="../slideLayouts/slideLayout3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43.xml"/><Relationship Id="rId1" Type="http://schemas.openxmlformats.org/officeDocument/2006/relationships/slideLayout" Target="../slideLayouts/slideLayout3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44.xml"/><Relationship Id="rId1" Type="http://schemas.openxmlformats.org/officeDocument/2006/relationships/slideLayout" Target="../slideLayouts/slideLayout3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45.xml"/><Relationship Id="rId1" Type="http://schemas.openxmlformats.org/officeDocument/2006/relationships/slideLayout" Target="../slideLayouts/slideLayout3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9.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8.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1.xml"/><Relationship Id="rId1" Type="http://schemas.openxmlformats.org/officeDocument/2006/relationships/slideLayout" Target="../slideLayouts/slideLayout3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40.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31.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32.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32.xml"/><Relationship Id="rId5" Type="http://schemas.openxmlformats.org/officeDocument/2006/relationships/image" Target="../media/image48.png"/><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32.xml"/><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32.xml"/><Relationship Id="rId5" Type="http://schemas.openxmlformats.org/officeDocument/2006/relationships/image" Target="../media/image48.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3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32.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8.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32.xml"/><Relationship Id="rId5" Type="http://schemas.openxmlformats.org/officeDocument/2006/relationships/image" Target="../media/image55.png"/><Relationship Id="rId4" Type="http://schemas.openxmlformats.org/officeDocument/2006/relationships/image" Target="../media/image5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32.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32.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32.xml"/><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6.xml"/><Relationship Id="rId1" Type="http://schemas.openxmlformats.org/officeDocument/2006/relationships/slideLayout" Target="../slideLayouts/slideLayout32.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7.xml"/><Relationship Id="rId1" Type="http://schemas.openxmlformats.org/officeDocument/2006/relationships/slideLayout" Target="../slideLayouts/slideLayout32.xml"/><Relationship Id="rId4" Type="http://schemas.openxmlformats.org/officeDocument/2006/relationships/image" Target="../media/image48.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6.xml"/><Relationship Id="rId1" Type="http://schemas.openxmlformats.org/officeDocument/2006/relationships/slideLayout" Target="../slideLayouts/slideLayout32.xml"/></Relationships>
</file>

<file path=ppt/slides/_rels/slide7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7.xml"/><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8.xml"/><Relationship Id="rId1" Type="http://schemas.openxmlformats.org/officeDocument/2006/relationships/slideLayout" Target="../slideLayouts/slideLayout32.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9.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0.xml"/><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1.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2.xml"/><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3.xml"/><Relationship Id="rId1" Type="http://schemas.openxmlformats.org/officeDocument/2006/relationships/slideLayout" Target="../slideLayouts/slideLayout32.xml"/></Relationships>
</file>

<file path=ppt/slides/_rels/slide8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4.xml"/><Relationship Id="rId1" Type="http://schemas.openxmlformats.org/officeDocument/2006/relationships/slideLayout" Target="../slideLayouts/slideLayout3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0.xml"/></Relationships>
</file>

<file path=ppt/slides/_rels/slide9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0.xml"/><Relationship Id="rId1" Type="http://schemas.openxmlformats.org/officeDocument/2006/relationships/slideLayout" Target="../slideLayouts/slideLayout31.xml"/></Relationships>
</file>

<file path=ppt/slides/_rels/slide9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1.xml"/><Relationship Id="rId1" Type="http://schemas.openxmlformats.org/officeDocument/2006/relationships/slideLayout" Target="../slideLayouts/slideLayout32.xml"/></Relationships>
</file>

<file path=ppt/slides/_rels/slide9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2.xml"/><Relationship Id="rId1" Type="http://schemas.openxmlformats.org/officeDocument/2006/relationships/slideLayout" Target="../slideLayouts/slideLayout32.xml"/></Relationships>
</file>

<file path=ppt/slides/_rels/slide9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3.xml"/><Relationship Id="rId1" Type="http://schemas.openxmlformats.org/officeDocument/2006/relationships/slideLayout" Target="../slideLayouts/slideLayout32.xml"/></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4.xml"/><Relationship Id="rId1" Type="http://schemas.openxmlformats.org/officeDocument/2006/relationships/slideLayout" Target="../slideLayouts/slideLayout31.xml"/></Relationships>
</file>

<file path=ppt/slides/_rels/slide9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5.xml"/><Relationship Id="rId1" Type="http://schemas.openxmlformats.org/officeDocument/2006/relationships/slideLayout" Target="../slideLayouts/slideLayout32.xml"/></Relationships>
</file>

<file path=ppt/slides/_rels/slide9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6.xml"/><Relationship Id="rId1" Type="http://schemas.openxmlformats.org/officeDocument/2006/relationships/slideLayout" Target="../slideLayouts/slideLayout32.xml"/></Relationships>
</file>

<file path=ppt/slides/_rels/slide9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7.xml"/><Relationship Id="rId1" Type="http://schemas.openxmlformats.org/officeDocument/2006/relationships/slideLayout" Target="../slideLayouts/slideLayout3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background pattern&#10;&#10;Description automatically generated">
            <a:extLst>
              <a:ext uri="{FF2B5EF4-FFF2-40B4-BE49-F238E27FC236}">
                <a16:creationId xmlns:a16="http://schemas.microsoft.com/office/drawing/2014/main" id="{77C9A093-B574-49DC-AD47-C19E3777AAEC}"/>
              </a:ext>
            </a:extLst>
          </p:cNvPr>
          <p:cNvPicPr>
            <a:picLocks noChangeAspect="1"/>
          </p:cNvPicPr>
          <p:nvPr/>
        </p:nvPicPr>
        <p:blipFill rotWithShape="1">
          <a:blip r:embed="rId3">
            <a:extLst>
              <a:ext uri="{28A0092B-C50C-407E-A947-70E740481C1C}">
                <a14:useLocalDpi xmlns:a14="http://schemas.microsoft.com/office/drawing/2010/main" val="0"/>
              </a:ext>
            </a:extLst>
          </a:blip>
          <a:srcRect r="29085"/>
          <a:stretch/>
        </p:blipFill>
        <p:spPr>
          <a:xfrm>
            <a:off x="0" y="-43746"/>
            <a:ext cx="12649200" cy="6901746"/>
          </a:xfrm>
          <a:prstGeom prst="rect">
            <a:avLst/>
          </a:prstGeom>
        </p:spPr>
      </p:pic>
      <p:sp>
        <p:nvSpPr>
          <p:cNvPr id="2" name="Title 1"/>
          <p:cNvSpPr>
            <a:spLocks noGrp="1"/>
          </p:cNvSpPr>
          <p:nvPr>
            <p:ph type="ctrTitle" idx="4294967295"/>
          </p:nvPr>
        </p:nvSpPr>
        <p:spPr>
          <a:xfrm>
            <a:off x="914400" y="-622428"/>
            <a:ext cx="10363200" cy="515235"/>
          </a:xfrm>
          <a:prstGeom prst="rect">
            <a:avLst/>
          </a:prstGeom>
        </p:spPr>
        <p:txBody>
          <a:bodyPr/>
          <a:lstStyle/>
          <a:p>
            <a:r>
              <a:rPr lang="en-US">
                <a:latin typeface="Avenir Next LT Pro" panose="020B0504020202020204" pitchFamily="34" charset="0"/>
              </a:rPr>
              <a:t>eScholar</a:t>
            </a:r>
            <a:r>
              <a:rPr lang="en-US" baseline="0">
                <a:latin typeface="Avenir Next LT Pro" panose="020B0504020202020204" pitchFamily="34" charset="0"/>
              </a:rPr>
              <a:t> Backdrop</a:t>
            </a:r>
            <a:endParaRPr lang="en-US">
              <a:latin typeface="Avenir Next LT Pro" panose="020B0504020202020204" pitchFamily="34" charset="0"/>
            </a:endParaRPr>
          </a:p>
        </p:txBody>
      </p:sp>
      <p:sp>
        <p:nvSpPr>
          <p:cNvPr id="6" name="Rectangle 5">
            <a:extLst>
              <a:ext uri="{FF2B5EF4-FFF2-40B4-BE49-F238E27FC236}">
                <a16:creationId xmlns:a16="http://schemas.microsoft.com/office/drawing/2014/main" id="{0A5831AF-51CC-4028-AB73-2DA8EBD8C11E}"/>
              </a:ext>
            </a:extLst>
          </p:cNvPr>
          <p:cNvSpPr/>
          <p:nvPr/>
        </p:nvSpPr>
        <p:spPr>
          <a:xfrm>
            <a:off x="2481304" y="1651858"/>
            <a:ext cx="6547082" cy="4139342"/>
          </a:xfrm>
          <a:prstGeom prst="rect">
            <a:avLst/>
          </a:prstGeom>
          <a:solidFill>
            <a:schemeClr val="bg1"/>
          </a:solidFill>
          <a:ln w="19050">
            <a:solidFill>
              <a:schemeClr val="bg1">
                <a:lumMod val="95000"/>
              </a:schemeClr>
            </a:solidFill>
          </a:ln>
        </p:spPr>
        <p:txBody>
          <a:bodyPr wrap="square" rtlCol="0" anchor="ctr">
            <a:noAutofit/>
          </a:bodyPr>
          <a:lstStyle/>
          <a:p>
            <a:pPr algn="ctr"/>
            <a:endParaRPr lang="en-US" sz="41300">
              <a:solidFill>
                <a:schemeClr val="tx1">
                  <a:lumMod val="65000"/>
                  <a:lumOff val="35000"/>
                  <a:alpha val="50000"/>
                </a:schemeClr>
              </a:solidFill>
              <a:latin typeface="Avenir Next LT Pro" panose="020B0504020202020204" pitchFamily="34" charset="0"/>
              <a:cs typeface="Avenir Book"/>
            </a:endParaRPr>
          </a:p>
        </p:txBody>
      </p:sp>
      <p:sp>
        <p:nvSpPr>
          <p:cNvPr id="7" name="Title 1"/>
          <p:cNvSpPr txBox="1">
            <a:spLocks/>
          </p:cNvSpPr>
          <p:nvPr/>
        </p:nvSpPr>
        <p:spPr>
          <a:xfrm>
            <a:off x="2481304" y="2086127"/>
            <a:ext cx="6547082" cy="1014460"/>
          </a:xfrm>
          <a:prstGeom prst="rect">
            <a:avLst/>
          </a:prstGeom>
          <a:noFill/>
          <a:ln>
            <a:noFill/>
          </a:ln>
          <a:effectLst/>
        </p:spPr>
        <p:txBody>
          <a:bodyPr vert="horz" wrap="square" lIns="91440" tIns="45720" rIns="91440" bIns="45720" rtlCol="0" anchor="ctr">
            <a:noAutofit/>
          </a:bodyPr>
          <a:lstStyle>
            <a:lvl1pPr algn="ctr" defTabSz="914400" rtl="0" eaLnBrk="1" latinLnBrk="0" hangingPunct="1">
              <a:spcBef>
                <a:spcPct val="0"/>
              </a:spcBef>
              <a:buNone/>
              <a:defRPr sz="1600" b="1" kern="1200">
                <a:solidFill>
                  <a:srgbClr val="7F7F7F"/>
                </a:solidFill>
                <a:effectLst/>
                <a:latin typeface="Avenir Book"/>
                <a:ea typeface="+mj-ea"/>
                <a:cs typeface="Avenir Book"/>
              </a:defRPr>
            </a:lvl1pPr>
          </a:lstStyle>
          <a:p>
            <a:pPr lvl="0">
              <a:lnSpc>
                <a:spcPct val="90000"/>
              </a:lnSpc>
              <a:defRPr/>
            </a:pPr>
            <a:r>
              <a:rPr lang="en-US" sz="4000" dirty="0">
                <a:solidFill>
                  <a:srgbClr val="4C306F"/>
                </a:solidFill>
                <a:latin typeface="Avenir LT Std 55 Roman" panose="020B0503020203020204" pitchFamily="34" charset="0"/>
              </a:rPr>
              <a:t>Louisiana Secure ID</a:t>
            </a:r>
          </a:p>
          <a:p>
            <a:pPr lvl="0">
              <a:lnSpc>
                <a:spcPct val="90000"/>
              </a:lnSpc>
              <a:defRPr/>
            </a:pPr>
            <a:r>
              <a:rPr lang="en-US" sz="4000" dirty="0">
                <a:solidFill>
                  <a:srgbClr val="4C306F"/>
                </a:solidFill>
                <a:latin typeface="Avenir LT Std 55 Roman" panose="020B0503020203020204" pitchFamily="34" charset="0"/>
              </a:rPr>
              <a:t>for End Users</a:t>
            </a:r>
          </a:p>
        </p:txBody>
      </p:sp>
      <p:sp>
        <p:nvSpPr>
          <p:cNvPr id="28" name="Title 1">
            <a:extLst>
              <a:ext uri="{FF2B5EF4-FFF2-40B4-BE49-F238E27FC236}">
                <a16:creationId xmlns:a16="http://schemas.microsoft.com/office/drawing/2014/main" id="{07067120-C2FD-45DF-9091-4FF55E5BEE3F}"/>
              </a:ext>
            </a:extLst>
          </p:cNvPr>
          <p:cNvSpPr txBox="1">
            <a:spLocks/>
          </p:cNvSpPr>
          <p:nvPr/>
        </p:nvSpPr>
        <p:spPr>
          <a:xfrm>
            <a:off x="7634667" y="5192587"/>
            <a:ext cx="2286000" cy="1095336"/>
          </a:xfrm>
          <a:prstGeom prst="rect">
            <a:avLst/>
          </a:prstGeom>
          <a:solidFill>
            <a:srgbClr val="4C316F"/>
          </a:solidFill>
          <a:ln>
            <a:noFill/>
          </a:ln>
        </p:spPr>
        <p:txBody>
          <a:bodyPr vert="horz" lIns="91440" tIns="45720" rIns="91440" bIns="45720" rtlCol="0" anchor="ctr">
            <a:noAutofit/>
          </a:bodyPr>
          <a:lstStyle>
            <a:defPPr>
              <a:defRPr lang="en-US"/>
            </a:defPPr>
            <a:lvl1pPr algn="ctr">
              <a:lnSpc>
                <a:spcPct val="90000"/>
              </a:lnSpc>
              <a:spcBef>
                <a:spcPct val="0"/>
              </a:spcBef>
              <a:buNone/>
              <a:defRPr sz="4800" b="1">
                <a:solidFill>
                  <a:srgbClr val="54377A"/>
                </a:solidFill>
                <a:effectLst/>
                <a:latin typeface="Avenir LT Std 65 Medium" panose="020B0603020203020204" pitchFamily="34" charset="0"/>
                <a:ea typeface="+mj-ea"/>
                <a:cs typeface="Arial" pitchFamily="34" charset="0"/>
              </a:defRPr>
            </a:lvl1pPr>
          </a:lstStyle>
          <a:p>
            <a:pPr marL="168275" algn="l">
              <a:lnSpc>
                <a:spcPct val="100000"/>
              </a:lnSpc>
            </a:pPr>
            <a:r>
              <a:rPr lang="en-US" sz="1800" b="0" dirty="0">
                <a:solidFill>
                  <a:schemeClr val="bg1"/>
                </a:solidFill>
                <a:latin typeface="Avenir LT Std 45 Book" panose="020B0502020203020204" pitchFamily="34" charset="0"/>
              </a:rPr>
              <a:t>Presenter: </a:t>
            </a:r>
          </a:p>
          <a:p>
            <a:pPr marL="168275" algn="l">
              <a:lnSpc>
                <a:spcPct val="100000"/>
              </a:lnSpc>
            </a:pPr>
            <a:r>
              <a:rPr lang="en-US" sz="1800" b="0" dirty="0">
                <a:solidFill>
                  <a:schemeClr val="bg1"/>
                </a:solidFill>
                <a:latin typeface="Avenir LT Std 45 Book" panose="020B0502020203020204" pitchFamily="34" charset="0"/>
              </a:rPr>
              <a:t>Elaine Rulla</a:t>
            </a:r>
          </a:p>
        </p:txBody>
      </p:sp>
      <p:pic>
        <p:nvPicPr>
          <p:cNvPr id="8" name="Picture 7">
            <a:extLst>
              <a:ext uri="{FF2B5EF4-FFF2-40B4-BE49-F238E27FC236}">
                <a16:creationId xmlns:a16="http://schemas.microsoft.com/office/drawing/2014/main" id="{035F82CA-4C07-4490-A5DB-18162E126D7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48710" y="262928"/>
            <a:ext cx="4265795" cy="1018809"/>
          </a:xfrm>
          <a:prstGeom prst="rect">
            <a:avLst/>
          </a:prstGeom>
        </p:spPr>
      </p:pic>
      <p:sp>
        <p:nvSpPr>
          <p:cNvPr id="5" name="TextBox 4">
            <a:extLst>
              <a:ext uri="{FF2B5EF4-FFF2-40B4-BE49-F238E27FC236}">
                <a16:creationId xmlns:a16="http://schemas.microsoft.com/office/drawing/2014/main" id="{0D5165FC-9807-47FC-B93A-3C8CFDC57629}"/>
              </a:ext>
            </a:extLst>
          </p:cNvPr>
          <p:cNvSpPr txBox="1"/>
          <p:nvPr/>
        </p:nvSpPr>
        <p:spPr>
          <a:xfrm>
            <a:off x="3875023" y="3470708"/>
            <a:ext cx="3759644" cy="1015663"/>
          </a:xfrm>
          <a:prstGeom prst="rect">
            <a:avLst/>
          </a:prstGeom>
          <a:noFill/>
        </p:spPr>
        <p:txBody>
          <a:bodyPr wrap="square" lIns="91440" tIns="45720" rIns="91440" bIns="45720" rtlCol="0" anchor="t">
            <a:spAutoFit/>
          </a:bodyPr>
          <a:lstStyle/>
          <a:p>
            <a:pPr algn="ctr"/>
            <a:r>
              <a:rPr lang="en-US" sz="2000" dirty="0">
                <a:latin typeface="Avenir LT Std 45 Book" panose="020B0502020203020204" pitchFamily="34" charset="0"/>
              </a:rPr>
              <a:t>version 2023</a:t>
            </a:r>
          </a:p>
          <a:p>
            <a:pPr algn="ctr"/>
            <a:endParaRPr lang="en-US" sz="2000" dirty="0">
              <a:latin typeface="Avenir LT Std 45 Book" panose="020B0502020203020204" pitchFamily="34" charset="0"/>
            </a:endParaRPr>
          </a:p>
          <a:p>
            <a:pPr algn="ctr"/>
            <a:r>
              <a:rPr lang="en-US" sz="2000" dirty="0">
                <a:solidFill>
                  <a:schemeClr val="bg1">
                    <a:lumMod val="65000"/>
                  </a:schemeClr>
                </a:solidFill>
                <a:latin typeface="Avenir LT Std 45 Book" panose="020B0502020203020204" pitchFamily="34" charset="0"/>
              </a:rPr>
              <a:t>July/August 2023</a:t>
            </a:r>
          </a:p>
        </p:txBody>
      </p:sp>
    </p:spTree>
    <p:extLst>
      <p:ext uri="{BB962C8B-B14F-4D97-AF65-F5344CB8AC3E}">
        <p14:creationId xmlns:p14="http://schemas.microsoft.com/office/powerpoint/2010/main" val="138263791"/>
      </p:ext>
    </p:extLst>
  </p:cSld>
  <p:clrMapOvr>
    <a:masterClrMapping/>
  </p:clrMapOvr>
  <mc:AlternateContent xmlns:mc="http://schemas.openxmlformats.org/markup-compatibility/2006" xmlns:p14="http://schemas.microsoft.com/office/powerpoint/2010/main">
    <mc:Choice Requires="p14">
      <p:transition spd="slow" p14:dur="2500">
        <p:fade thruBlk="1"/>
      </p:transition>
    </mc:Choice>
    <mc:Fallback xmlns="">
      <p:transition spd="slow">
        <p:fade thruBlk="1"/>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2F25FC-A6FD-CB86-953C-9508F5667F2D}"/>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B7F61D39-43EE-EFB6-40C3-F6DE9B4223C4}"/>
              </a:ext>
            </a:extLst>
          </p:cNvPr>
          <p:cNvSpPr>
            <a:spLocks noGrp="1"/>
          </p:cNvSpPr>
          <p:nvPr>
            <p:ph type="sldNum" sz="quarter" idx="11"/>
          </p:nvPr>
        </p:nvSpPr>
        <p:spPr/>
        <p:txBody>
          <a:bodyPr/>
          <a:lstStyle/>
          <a:p>
            <a:fld id="{5E974019-911E-49EE-BA55-CB6190B0405B}" type="slidenum">
              <a:rPr lang="en-US" smtClean="0"/>
              <a:pPr/>
              <a:t>10</a:t>
            </a:fld>
            <a:endParaRPr lang="en-US" dirty="0"/>
          </a:p>
        </p:txBody>
      </p:sp>
      <p:sp>
        <p:nvSpPr>
          <p:cNvPr id="6" name="Text Placeholder 5">
            <a:extLst>
              <a:ext uri="{FF2B5EF4-FFF2-40B4-BE49-F238E27FC236}">
                <a16:creationId xmlns:a16="http://schemas.microsoft.com/office/drawing/2014/main" id="{35E42D49-3452-0FFF-8EA6-E26786D8A245}"/>
              </a:ext>
            </a:extLst>
          </p:cNvPr>
          <p:cNvSpPr>
            <a:spLocks noGrp="1"/>
          </p:cNvSpPr>
          <p:nvPr>
            <p:ph type="body" sz="quarter" idx="4294967295"/>
          </p:nvPr>
        </p:nvSpPr>
        <p:spPr>
          <a:xfrm>
            <a:off x="2046288" y="5622925"/>
            <a:ext cx="8099425" cy="581025"/>
          </a:xfrm>
          <a:prstGeom prst="rect">
            <a:avLst/>
          </a:prstGeom>
        </p:spPr>
        <p:txBody>
          <a:bodyPr/>
          <a:lstStyle/>
          <a:p>
            <a:pPr marL="0" indent="0" algn="ctr">
              <a:buNone/>
            </a:pPr>
            <a:r>
              <a:rPr lang="en-US" sz="4000" b="0" dirty="0">
                <a:solidFill>
                  <a:schemeClr val="accent1"/>
                </a:solidFill>
                <a:latin typeface="Avenir LT Std 65 Medium"/>
              </a:rPr>
              <a:t>Louisiana Secure ID Person Types</a:t>
            </a:r>
          </a:p>
        </p:txBody>
      </p:sp>
      <p:graphicFrame>
        <p:nvGraphicFramePr>
          <p:cNvPr id="5" name="Diagram 4">
            <a:extLst>
              <a:ext uri="{FF2B5EF4-FFF2-40B4-BE49-F238E27FC236}">
                <a16:creationId xmlns:a16="http://schemas.microsoft.com/office/drawing/2014/main" id="{ED89D92D-2791-6A6F-DEB3-D54564EA4199}"/>
              </a:ext>
            </a:extLst>
          </p:cNvPr>
          <p:cNvGraphicFramePr/>
          <p:nvPr>
            <p:extLst>
              <p:ext uri="{D42A27DB-BD31-4B8C-83A1-F6EECF244321}">
                <p14:modId xmlns:p14="http://schemas.microsoft.com/office/powerpoint/2010/main" val="2417226312"/>
              </p:ext>
            </p:extLst>
          </p:nvPr>
        </p:nvGraphicFramePr>
        <p:xfrm>
          <a:off x="708313" y="868603"/>
          <a:ext cx="10775373" cy="430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08222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EBE2AE-0A75-E21A-B5D6-E4152812BEB6}"/>
              </a:ext>
            </a:extLst>
          </p:cNvPr>
          <p:cNvSpPr>
            <a:spLocks noGrp="1"/>
          </p:cNvSpPr>
          <p:nvPr>
            <p:ph type="body" sz="quarter" idx="10"/>
          </p:nvPr>
        </p:nvSpPr>
        <p:spPr>
          <a:xfrm>
            <a:off x="2195297" y="1521029"/>
            <a:ext cx="7801407" cy="3903026"/>
          </a:xfrm>
        </p:spPr>
        <p:txBody>
          <a:bodyPr/>
          <a:lstStyle/>
          <a:p>
            <a:pPr marL="0" indent="0">
              <a:lnSpc>
                <a:spcPct val="150000"/>
              </a:lnSpc>
              <a:buNone/>
            </a:pPr>
            <a:r>
              <a:rPr lang="en-US" dirty="0">
                <a:solidFill>
                  <a:srgbClr val="533778"/>
                </a:solidFill>
                <a:latin typeface="Avenir LT Std 45 Book" panose="020B0502020203020204" pitchFamily="34" charset="0"/>
              </a:rPr>
              <a:t>Duplicate IDs</a:t>
            </a:r>
          </a:p>
          <a:p>
            <a:pPr lvl="1">
              <a:lnSpc>
                <a:spcPct val="150000"/>
              </a:lnSpc>
              <a:buFont typeface="Wingdings" panose="05000000000000000000" pitchFamily="2" charset="2"/>
              <a:buChar char="ü"/>
            </a:pPr>
            <a:r>
              <a:rPr lang="en-US" dirty="0">
                <a:latin typeface="Avenir LT Std 45 Book" panose="020B0502020203020204" pitchFamily="34" charset="0"/>
              </a:rPr>
              <a:t>One student has more than one SecureID.</a:t>
            </a:r>
          </a:p>
          <a:p>
            <a:pPr marL="0" indent="0">
              <a:lnSpc>
                <a:spcPct val="150000"/>
              </a:lnSpc>
              <a:buNone/>
            </a:pPr>
            <a:r>
              <a:rPr lang="en-US" dirty="0">
                <a:solidFill>
                  <a:srgbClr val="533778"/>
                </a:solidFill>
                <a:latin typeface="Avenir LT Std 45 Book" panose="020B0502020203020204" pitchFamily="34" charset="0"/>
              </a:rPr>
              <a:t>Shared IDs</a:t>
            </a:r>
          </a:p>
          <a:p>
            <a:pPr lvl="1">
              <a:lnSpc>
                <a:spcPct val="150000"/>
              </a:lnSpc>
              <a:buFont typeface="Wingdings" panose="05000000000000000000" pitchFamily="2" charset="2"/>
              <a:buChar char="ü"/>
            </a:pPr>
            <a:r>
              <a:rPr lang="en-US" dirty="0">
                <a:latin typeface="Avenir LT Std 45 Book" panose="020B0502020203020204" pitchFamily="34" charset="0"/>
              </a:rPr>
              <a:t>Two students share one Secure ID.</a:t>
            </a:r>
          </a:p>
        </p:txBody>
      </p:sp>
      <p:sp>
        <p:nvSpPr>
          <p:cNvPr id="5" name="Text Placeholder 4">
            <a:extLst>
              <a:ext uri="{FF2B5EF4-FFF2-40B4-BE49-F238E27FC236}">
                <a16:creationId xmlns:a16="http://schemas.microsoft.com/office/drawing/2014/main" id="{11CE2049-C601-7677-BB36-EB7830EB2ADF}"/>
              </a:ext>
            </a:extLst>
          </p:cNvPr>
          <p:cNvSpPr>
            <a:spLocks noGrp="1"/>
          </p:cNvSpPr>
          <p:nvPr>
            <p:ph type="body" sz="quarter" idx="11"/>
          </p:nvPr>
        </p:nvSpPr>
        <p:spPr>
          <a:xfrm>
            <a:off x="1" y="279656"/>
            <a:ext cx="12192000" cy="637312"/>
          </a:xfrm>
        </p:spPr>
        <p:txBody>
          <a:bodyPr/>
          <a:lstStyle/>
          <a:p>
            <a:r>
              <a:rPr lang="en-US" sz="4000" b="0" dirty="0">
                <a:solidFill>
                  <a:schemeClr val="accent2"/>
                </a:solidFill>
                <a:latin typeface="Avenir LT Std 45 Book" panose="020B0502020203020204" pitchFamily="34" charset="0"/>
              </a:rPr>
              <a:t>Consequences of Erroneous Match Decisions</a:t>
            </a:r>
            <a:endParaRPr lang="en-US" dirty="0"/>
          </a:p>
        </p:txBody>
      </p:sp>
      <p:sp>
        <p:nvSpPr>
          <p:cNvPr id="2" name="Footer Placeholder 1">
            <a:extLst>
              <a:ext uri="{FF2B5EF4-FFF2-40B4-BE49-F238E27FC236}">
                <a16:creationId xmlns:a16="http://schemas.microsoft.com/office/drawing/2014/main" id="{D0035AFE-FDF1-013E-8E31-5B3F0FC20872}"/>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CC1ADC4E-DE32-D822-5A4B-B9FD4A703327}"/>
              </a:ext>
            </a:extLst>
          </p:cNvPr>
          <p:cNvSpPr>
            <a:spLocks noGrp="1"/>
          </p:cNvSpPr>
          <p:nvPr>
            <p:ph type="sldNum" sz="quarter" idx="13"/>
          </p:nvPr>
        </p:nvSpPr>
        <p:spPr/>
        <p:txBody>
          <a:bodyPr/>
          <a:lstStyle/>
          <a:p>
            <a:fld id="{5E974019-911E-49EE-BA55-CB6190B0405B}" type="slidenum">
              <a:rPr lang="en-US" smtClean="0"/>
              <a:pPr/>
              <a:t>100</a:t>
            </a:fld>
            <a:endParaRPr lang="en-US" dirty="0"/>
          </a:p>
        </p:txBody>
      </p:sp>
    </p:spTree>
    <p:extLst>
      <p:ext uri="{BB962C8B-B14F-4D97-AF65-F5344CB8AC3E}">
        <p14:creationId xmlns:p14="http://schemas.microsoft.com/office/powerpoint/2010/main" val="19880364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EBE2AE-0A75-E21A-B5D6-E4152812BEB6}"/>
              </a:ext>
            </a:extLst>
          </p:cNvPr>
          <p:cNvSpPr>
            <a:spLocks noGrp="1"/>
          </p:cNvSpPr>
          <p:nvPr>
            <p:ph type="body" sz="quarter" idx="10"/>
          </p:nvPr>
        </p:nvSpPr>
        <p:spPr>
          <a:xfrm>
            <a:off x="2195297" y="1521029"/>
            <a:ext cx="7801407" cy="3903026"/>
          </a:xfrm>
        </p:spPr>
        <p:txBody>
          <a:bodyPr/>
          <a:lstStyle/>
          <a:p>
            <a:pPr lvl="1">
              <a:lnSpc>
                <a:spcPct val="150000"/>
              </a:lnSpc>
              <a:buFont typeface="Wingdings" panose="05000000000000000000" pitchFamily="2" charset="2"/>
              <a:buChar char="ü"/>
            </a:pPr>
            <a:r>
              <a:rPr lang="en-US" dirty="0"/>
              <a:t>Duplicate IDs are created when a student is mistakenly assigned two or more Unique IDs.</a:t>
            </a:r>
          </a:p>
          <a:p>
            <a:pPr lvl="1">
              <a:lnSpc>
                <a:spcPct val="150000"/>
              </a:lnSpc>
              <a:buFont typeface="Wingdings" panose="05000000000000000000" pitchFamily="2" charset="2"/>
              <a:buChar char="ü"/>
            </a:pPr>
            <a:r>
              <a:rPr lang="en-US" dirty="0">
                <a:latin typeface="Avenir LT Std 45 Book" panose="020B0502020203020204" pitchFamily="34" charset="0"/>
              </a:rPr>
              <a:t>Sometimes created by selecting ‘Create New ID’ when the user should have selected ‘Assign Selected’.</a:t>
            </a:r>
          </a:p>
          <a:p>
            <a:pPr lvl="1">
              <a:lnSpc>
                <a:spcPct val="150000"/>
              </a:lnSpc>
              <a:buFont typeface="Wingdings" panose="05000000000000000000" pitchFamily="2" charset="2"/>
              <a:buChar char="ü"/>
            </a:pPr>
            <a:r>
              <a:rPr lang="en-US" dirty="0"/>
              <a:t>When one student has more than one Unique ID the data is split between the two records when it should be assigned to only one record.</a:t>
            </a:r>
          </a:p>
          <a:p>
            <a:pPr lvl="1">
              <a:lnSpc>
                <a:spcPct val="150000"/>
              </a:lnSpc>
              <a:buFont typeface="Wingdings" panose="05000000000000000000" pitchFamily="2" charset="2"/>
              <a:buChar char="ü"/>
            </a:pPr>
            <a:endParaRPr lang="en-US" dirty="0"/>
          </a:p>
          <a:p>
            <a:pPr lvl="1">
              <a:lnSpc>
                <a:spcPct val="150000"/>
              </a:lnSpc>
              <a:buFont typeface="Wingdings" panose="05000000000000000000" pitchFamily="2" charset="2"/>
              <a:buChar char="ü"/>
            </a:pPr>
            <a:endParaRPr lang="en-US" dirty="0">
              <a:latin typeface="Avenir LT Std 45 Book" panose="020B0502020203020204" pitchFamily="34" charset="0"/>
            </a:endParaRPr>
          </a:p>
        </p:txBody>
      </p:sp>
      <p:sp>
        <p:nvSpPr>
          <p:cNvPr id="5" name="Text Placeholder 4">
            <a:extLst>
              <a:ext uri="{FF2B5EF4-FFF2-40B4-BE49-F238E27FC236}">
                <a16:creationId xmlns:a16="http://schemas.microsoft.com/office/drawing/2014/main" id="{11CE2049-C601-7677-BB36-EB7830EB2ADF}"/>
              </a:ext>
            </a:extLst>
          </p:cNvPr>
          <p:cNvSpPr>
            <a:spLocks noGrp="1"/>
          </p:cNvSpPr>
          <p:nvPr>
            <p:ph type="body" sz="quarter" idx="11"/>
          </p:nvPr>
        </p:nvSpPr>
        <p:spPr>
          <a:xfrm>
            <a:off x="1" y="279656"/>
            <a:ext cx="12192000" cy="637312"/>
          </a:xfrm>
        </p:spPr>
        <p:txBody>
          <a:bodyPr/>
          <a:lstStyle/>
          <a:p>
            <a:r>
              <a:rPr lang="en-US" dirty="0">
                <a:solidFill>
                  <a:srgbClr val="533778"/>
                </a:solidFill>
                <a:latin typeface="Avenir LT Std 45 Book" panose="020B0502020203020204" pitchFamily="34" charset="0"/>
              </a:rPr>
              <a:t>Duplicate IDs</a:t>
            </a:r>
          </a:p>
        </p:txBody>
      </p:sp>
      <p:sp>
        <p:nvSpPr>
          <p:cNvPr id="2" name="Footer Placeholder 1">
            <a:extLst>
              <a:ext uri="{FF2B5EF4-FFF2-40B4-BE49-F238E27FC236}">
                <a16:creationId xmlns:a16="http://schemas.microsoft.com/office/drawing/2014/main" id="{D0035AFE-FDF1-013E-8E31-5B3F0FC20872}"/>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CC1ADC4E-DE32-D822-5A4B-B9FD4A703327}"/>
              </a:ext>
            </a:extLst>
          </p:cNvPr>
          <p:cNvSpPr>
            <a:spLocks noGrp="1"/>
          </p:cNvSpPr>
          <p:nvPr>
            <p:ph type="sldNum" sz="quarter" idx="13"/>
          </p:nvPr>
        </p:nvSpPr>
        <p:spPr/>
        <p:txBody>
          <a:bodyPr/>
          <a:lstStyle/>
          <a:p>
            <a:fld id="{5E974019-911E-49EE-BA55-CB6190B0405B}" type="slidenum">
              <a:rPr lang="en-US" smtClean="0"/>
              <a:pPr/>
              <a:t>101</a:t>
            </a:fld>
            <a:endParaRPr lang="en-US" dirty="0"/>
          </a:p>
        </p:txBody>
      </p:sp>
    </p:spTree>
    <p:extLst>
      <p:ext uri="{BB962C8B-B14F-4D97-AF65-F5344CB8AC3E}">
        <p14:creationId xmlns:p14="http://schemas.microsoft.com/office/powerpoint/2010/main" val="8701267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1F0E6E-5189-2FC3-58A7-F5CE6CD5E35C}"/>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F00BF665-2C3E-1F9D-ACE9-65179F8C08B4}"/>
              </a:ext>
            </a:extLst>
          </p:cNvPr>
          <p:cNvSpPr>
            <a:spLocks noGrp="1"/>
          </p:cNvSpPr>
          <p:nvPr>
            <p:ph type="sldNum" sz="quarter" idx="11"/>
          </p:nvPr>
        </p:nvSpPr>
        <p:spPr/>
        <p:txBody>
          <a:bodyPr/>
          <a:lstStyle/>
          <a:p>
            <a:fld id="{5E974019-911E-49EE-BA55-CB6190B0405B}" type="slidenum">
              <a:rPr lang="en-US" smtClean="0"/>
              <a:t>102</a:t>
            </a:fld>
            <a:endParaRPr lang="en-US" dirty="0"/>
          </a:p>
        </p:txBody>
      </p:sp>
    </p:spTree>
    <p:extLst>
      <p:ext uri="{BB962C8B-B14F-4D97-AF65-F5344CB8AC3E}">
        <p14:creationId xmlns:p14="http://schemas.microsoft.com/office/powerpoint/2010/main" val="27848632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FEBE2AE-0A75-E21A-B5D6-E4152812BEB6}"/>
              </a:ext>
            </a:extLst>
          </p:cNvPr>
          <p:cNvSpPr>
            <a:spLocks noGrp="1"/>
          </p:cNvSpPr>
          <p:nvPr>
            <p:ph type="body" sz="quarter" idx="10"/>
          </p:nvPr>
        </p:nvSpPr>
        <p:spPr>
          <a:xfrm>
            <a:off x="2195297" y="1521029"/>
            <a:ext cx="7801407" cy="3903026"/>
          </a:xfrm>
        </p:spPr>
        <p:txBody>
          <a:bodyPr/>
          <a:lstStyle/>
          <a:p>
            <a:pPr marL="0" indent="0">
              <a:lnSpc>
                <a:spcPct val="150000"/>
              </a:lnSpc>
              <a:buNone/>
            </a:pPr>
            <a:r>
              <a:rPr lang="en-US" dirty="0">
                <a:solidFill>
                  <a:srgbClr val="533778"/>
                </a:solidFill>
                <a:latin typeface="Avenir LT Std 45 Book" panose="020B0502020203020204" pitchFamily="34" charset="0"/>
              </a:rPr>
              <a:t>Shared IDs</a:t>
            </a:r>
          </a:p>
          <a:p>
            <a:pPr lvl="1">
              <a:lnSpc>
                <a:spcPct val="150000"/>
              </a:lnSpc>
              <a:buFont typeface="Wingdings" panose="05000000000000000000" pitchFamily="2" charset="2"/>
              <a:buChar char="ü"/>
            </a:pPr>
            <a:r>
              <a:rPr lang="en-US" dirty="0">
                <a:latin typeface="Avenir LT Std 45 Book" panose="020B0502020203020204" pitchFamily="34" charset="0"/>
              </a:rPr>
              <a:t>A Shared ID occurs when two separate students are both using the same ID.</a:t>
            </a:r>
          </a:p>
          <a:p>
            <a:pPr lvl="1">
              <a:lnSpc>
                <a:spcPct val="150000"/>
              </a:lnSpc>
              <a:buFont typeface="Wingdings" panose="05000000000000000000" pitchFamily="2" charset="2"/>
              <a:buChar char="ü"/>
            </a:pPr>
            <a:r>
              <a:rPr lang="en-US" dirty="0">
                <a:latin typeface="Avenir LT Std 45 Book" panose="020B0502020203020204" pitchFamily="34" charset="0"/>
              </a:rPr>
              <a:t>Sometimes created by selecting ‘Assign Selected’ when the user should have selected ‘Create New ID’.</a:t>
            </a:r>
          </a:p>
          <a:p>
            <a:pPr lvl="1">
              <a:lnSpc>
                <a:spcPct val="150000"/>
              </a:lnSpc>
              <a:buFont typeface="Wingdings" panose="05000000000000000000" pitchFamily="2" charset="2"/>
              <a:buChar char="ü"/>
            </a:pPr>
            <a:r>
              <a:rPr lang="en-US" sz="2400" dirty="0">
                <a:latin typeface="Avenir LT Std 45 Book" panose="020B0502020203020204" pitchFamily="34" charset="0"/>
              </a:rPr>
              <a:t>This can occur when a user assigns a near match record that belongs to a different student.</a:t>
            </a:r>
          </a:p>
          <a:p>
            <a:pPr lvl="1">
              <a:lnSpc>
                <a:spcPct val="150000"/>
              </a:lnSpc>
              <a:buFont typeface="Wingdings" panose="05000000000000000000" pitchFamily="2" charset="2"/>
              <a:buChar char="ü"/>
            </a:pPr>
            <a:endParaRPr lang="en-US" dirty="0">
              <a:latin typeface="Avenir LT Std 45 Book" panose="020B0502020203020204" pitchFamily="34" charset="0"/>
            </a:endParaRPr>
          </a:p>
        </p:txBody>
      </p:sp>
      <p:sp>
        <p:nvSpPr>
          <p:cNvPr id="5" name="Text Placeholder 4">
            <a:extLst>
              <a:ext uri="{FF2B5EF4-FFF2-40B4-BE49-F238E27FC236}">
                <a16:creationId xmlns:a16="http://schemas.microsoft.com/office/drawing/2014/main" id="{11CE2049-C601-7677-BB36-EB7830EB2ADF}"/>
              </a:ext>
            </a:extLst>
          </p:cNvPr>
          <p:cNvSpPr>
            <a:spLocks noGrp="1"/>
          </p:cNvSpPr>
          <p:nvPr>
            <p:ph type="body" sz="quarter" idx="11"/>
          </p:nvPr>
        </p:nvSpPr>
        <p:spPr>
          <a:xfrm>
            <a:off x="1" y="279656"/>
            <a:ext cx="12192000" cy="637312"/>
          </a:xfrm>
        </p:spPr>
        <p:txBody>
          <a:bodyPr/>
          <a:lstStyle/>
          <a:p>
            <a:r>
              <a:rPr lang="en-US" dirty="0">
                <a:solidFill>
                  <a:srgbClr val="533778"/>
                </a:solidFill>
                <a:latin typeface="Avenir LT Std 45 Book" panose="020B0502020203020204" pitchFamily="34" charset="0"/>
              </a:rPr>
              <a:t>Shared IDs</a:t>
            </a:r>
          </a:p>
        </p:txBody>
      </p:sp>
      <p:sp>
        <p:nvSpPr>
          <p:cNvPr id="2" name="Footer Placeholder 1">
            <a:extLst>
              <a:ext uri="{FF2B5EF4-FFF2-40B4-BE49-F238E27FC236}">
                <a16:creationId xmlns:a16="http://schemas.microsoft.com/office/drawing/2014/main" id="{D0035AFE-FDF1-013E-8E31-5B3F0FC20872}"/>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CC1ADC4E-DE32-D822-5A4B-B9FD4A703327}"/>
              </a:ext>
            </a:extLst>
          </p:cNvPr>
          <p:cNvSpPr>
            <a:spLocks noGrp="1"/>
          </p:cNvSpPr>
          <p:nvPr>
            <p:ph type="sldNum" sz="quarter" idx="13"/>
          </p:nvPr>
        </p:nvSpPr>
        <p:spPr/>
        <p:txBody>
          <a:bodyPr/>
          <a:lstStyle/>
          <a:p>
            <a:fld id="{5E974019-911E-49EE-BA55-CB6190B0405B}" type="slidenum">
              <a:rPr lang="en-US" smtClean="0"/>
              <a:pPr/>
              <a:t>103</a:t>
            </a:fld>
            <a:endParaRPr lang="en-US" dirty="0"/>
          </a:p>
        </p:txBody>
      </p:sp>
    </p:spTree>
    <p:extLst>
      <p:ext uri="{BB962C8B-B14F-4D97-AF65-F5344CB8AC3E}">
        <p14:creationId xmlns:p14="http://schemas.microsoft.com/office/powerpoint/2010/main" val="40046017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43D198-1754-691C-DFA4-2D61C82FA851}"/>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57FECECD-7075-6327-8C63-DD3EAA6CE859}"/>
              </a:ext>
            </a:extLst>
          </p:cNvPr>
          <p:cNvSpPr>
            <a:spLocks noGrp="1"/>
          </p:cNvSpPr>
          <p:nvPr>
            <p:ph type="sldNum" sz="quarter" idx="11"/>
          </p:nvPr>
        </p:nvSpPr>
        <p:spPr/>
        <p:txBody>
          <a:bodyPr/>
          <a:lstStyle/>
          <a:p>
            <a:fld id="{5E974019-911E-49EE-BA55-CB6190B0405B}" type="slidenum">
              <a:rPr lang="en-US" smtClean="0"/>
              <a:pPr/>
              <a:t>104</a:t>
            </a:fld>
            <a:endParaRPr lang="en-US" dirty="0"/>
          </a:p>
        </p:txBody>
      </p:sp>
    </p:spTree>
    <p:extLst>
      <p:ext uri="{BB962C8B-B14F-4D97-AF65-F5344CB8AC3E}">
        <p14:creationId xmlns:p14="http://schemas.microsoft.com/office/powerpoint/2010/main" val="156106928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B14F078-D646-4AD6-81D8-92752904C2B5}"/>
              </a:ext>
            </a:extLst>
          </p:cNvPr>
          <p:cNvSpPr>
            <a:spLocks noGrp="1"/>
          </p:cNvSpPr>
          <p:nvPr>
            <p:ph type="body" sz="quarter" idx="10"/>
          </p:nvPr>
        </p:nvSpPr>
        <p:spPr/>
        <p:txBody>
          <a:bodyPr/>
          <a:lstStyle/>
          <a:p>
            <a:r>
              <a:rPr lang="en-US" dirty="0"/>
              <a:t>SecureID Overview</a:t>
            </a:r>
          </a:p>
        </p:txBody>
      </p:sp>
      <p:sp>
        <p:nvSpPr>
          <p:cNvPr id="6" name="Footer Placeholder 5">
            <a:extLst>
              <a:ext uri="{FF2B5EF4-FFF2-40B4-BE49-F238E27FC236}">
                <a16:creationId xmlns:a16="http://schemas.microsoft.com/office/drawing/2014/main" id="{F7030637-F4EF-499D-963B-3BDCABEA1CD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7" name="Slide Number Placeholder 6">
            <a:extLst>
              <a:ext uri="{FF2B5EF4-FFF2-40B4-BE49-F238E27FC236}">
                <a16:creationId xmlns:a16="http://schemas.microsoft.com/office/drawing/2014/main" id="{D25F735E-5643-4A29-A290-BE6D5869ED3C}"/>
              </a:ext>
            </a:extLst>
          </p:cNvPr>
          <p:cNvSpPr>
            <a:spLocks noGrp="1"/>
          </p:cNvSpPr>
          <p:nvPr>
            <p:ph type="sldNum" sz="quarter" idx="12"/>
          </p:nvPr>
        </p:nvSpPr>
        <p:spPr/>
        <p:txBody>
          <a:bodyPr/>
          <a:lstStyle/>
          <a:p>
            <a:fld id="{5E974019-911E-49EE-BA55-CB6190B0405B}" type="slidenum">
              <a:rPr lang="en-US" smtClean="0"/>
              <a:t>105</a:t>
            </a:fld>
            <a:endParaRPr lang="en-US" dirty="0"/>
          </a:p>
        </p:txBody>
      </p:sp>
      <p:sp>
        <p:nvSpPr>
          <p:cNvPr id="9" name="Text Placeholder 8">
            <a:extLst>
              <a:ext uri="{FF2B5EF4-FFF2-40B4-BE49-F238E27FC236}">
                <a16:creationId xmlns:a16="http://schemas.microsoft.com/office/drawing/2014/main" id="{2F5BEB1C-773E-4514-B341-819138084DDA}"/>
              </a:ext>
            </a:extLst>
          </p:cNvPr>
          <p:cNvSpPr>
            <a:spLocks noGrp="1"/>
          </p:cNvSpPr>
          <p:nvPr>
            <p:ph type="body" sz="quarter" idx="13"/>
          </p:nvPr>
        </p:nvSpPr>
        <p:spPr/>
        <p:txBody>
          <a:bodyPr/>
          <a:lstStyle/>
          <a:p>
            <a:r>
              <a:rPr lang="en-US" dirty="0"/>
              <a:t>ID Assignment Process</a:t>
            </a:r>
          </a:p>
        </p:txBody>
      </p:sp>
      <p:sp>
        <p:nvSpPr>
          <p:cNvPr id="10" name="Text Placeholder 9">
            <a:extLst>
              <a:ext uri="{FF2B5EF4-FFF2-40B4-BE49-F238E27FC236}">
                <a16:creationId xmlns:a16="http://schemas.microsoft.com/office/drawing/2014/main" id="{1BF8297C-A955-4E1E-9023-A78D64F71FF6}"/>
              </a:ext>
            </a:extLst>
          </p:cNvPr>
          <p:cNvSpPr>
            <a:spLocks noGrp="1"/>
          </p:cNvSpPr>
          <p:nvPr>
            <p:ph type="body" sz="quarter" idx="14"/>
          </p:nvPr>
        </p:nvSpPr>
        <p:spPr/>
        <p:txBody>
          <a:bodyPr/>
          <a:lstStyle/>
          <a:p>
            <a:r>
              <a:rPr lang="en-US" dirty="0"/>
              <a:t>Near Match Resolution</a:t>
            </a:r>
          </a:p>
        </p:txBody>
      </p:sp>
      <p:sp>
        <p:nvSpPr>
          <p:cNvPr id="11" name="Text Placeholder 10">
            <a:extLst>
              <a:ext uri="{FF2B5EF4-FFF2-40B4-BE49-F238E27FC236}">
                <a16:creationId xmlns:a16="http://schemas.microsoft.com/office/drawing/2014/main" id="{30310DDC-C994-4CE0-96AE-74C34B9B0937}"/>
              </a:ext>
            </a:extLst>
          </p:cNvPr>
          <p:cNvSpPr>
            <a:spLocks noGrp="1"/>
          </p:cNvSpPr>
          <p:nvPr>
            <p:ph type="body" sz="quarter" idx="15"/>
          </p:nvPr>
        </p:nvSpPr>
        <p:spPr/>
        <p:txBody>
          <a:bodyPr/>
          <a:lstStyle/>
          <a:p>
            <a:r>
              <a:rPr lang="en-US" dirty="0">
                <a:solidFill>
                  <a:schemeClr val="accent1"/>
                </a:solidFill>
              </a:rPr>
              <a:t>Match Options and Search Options</a:t>
            </a:r>
          </a:p>
        </p:txBody>
      </p:sp>
      <p:sp>
        <p:nvSpPr>
          <p:cNvPr id="12" name="Text Placeholder 11">
            <a:extLst>
              <a:ext uri="{FF2B5EF4-FFF2-40B4-BE49-F238E27FC236}">
                <a16:creationId xmlns:a16="http://schemas.microsoft.com/office/drawing/2014/main" id="{787AFE31-F7F3-48D5-87BC-E58718539CFC}"/>
              </a:ext>
            </a:extLst>
          </p:cNvPr>
          <p:cNvSpPr>
            <a:spLocks noGrp="1"/>
          </p:cNvSpPr>
          <p:nvPr>
            <p:ph type="body" sz="quarter" idx="16"/>
          </p:nvPr>
        </p:nvSpPr>
        <p:spPr/>
        <p:txBody>
          <a:bodyPr/>
          <a:lstStyle/>
          <a:p>
            <a:r>
              <a:rPr lang="en-US" dirty="0"/>
              <a:t>Reports and Troubleshooting</a:t>
            </a:r>
          </a:p>
        </p:txBody>
      </p:sp>
      <p:sp>
        <p:nvSpPr>
          <p:cNvPr id="13" name="Text Placeholder 12">
            <a:extLst>
              <a:ext uri="{FF2B5EF4-FFF2-40B4-BE49-F238E27FC236}">
                <a16:creationId xmlns:a16="http://schemas.microsoft.com/office/drawing/2014/main" id="{4A483436-A6CE-4625-B619-069CE57086DF}"/>
              </a:ext>
            </a:extLst>
          </p:cNvPr>
          <p:cNvSpPr>
            <a:spLocks noGrp="1"/>
          </p:cNvSpPr>
          <p:nvPr>
            <p:ph type="body" sz="quarter" idx="17"/>
          </p:nvPr>
        </p:nvSpPr>
        <p:spPr/>
        <p:txBody>
          <a:bodyPr/>
          <a:lstStyle/>
          <a:p>
            <a:r>
              <a:rPr lang="en-US" dirty="0"/>
              <a:t>Support and Wrap Up</a:t>
            </a:r>
          </a:p>
        </p:txBody>
      </p:sp>
    </p:spTree>
    <p:extLst>
      <p:ext uri="{BB962C8B-B14F-4D97-AF65-F5344CB8AC3E}">
        <p14:creationId xmlns:p14="http://schemas.microsoft.com/office/powerpoint/2010/main" val="20421770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3C5E80-83A2-5AA7-F5BF-F27D1A28FDCE}"/>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2AE99769-F50E-197B-4CF5-C51777CEBA9E}"/>
              </a:ext>
            </a:extLst>
          </p:cNvPr>
          <p:cNvSpPr>
            <a:spLocks noGrp="1"/>
          </p:cNvSpPr>
          <p:nvPr>
            <p:ph type="sldNum" sz="quarter" idx="15"/>
          </p:nvPr>
        </p:nvSpPr>
        <p:spPr/>
        <p:txBody>
          <a:bodyPr/>
          <a:lstStyle/>
          <a:p>
            <a:fld id="{5E974019-911E-49EE-BA55-CB6190B0405B}" type="slidenum">
              <a:rPr lang="en-US" smtClean="0"/>
              <a:t>106</a:t>
            </a:fld>
            <a:endParaRPr lang="en-US" dirty="0"/>
          </a:p>
        </p:txBody>
      </p:sp>
      <p:sp>
        <p:nvSpPr>
          <p:cNvPr id="10" name="Text Placeholder 9">
            <a:extLst>
              <a:ext uri="{FF2B5EF4-FFF2-40B4-BE49-F238E27FC236}">
                <a16:creationId xmlns:a16="http://schemas.microsoft.com/office/drawing/2014/main" id="{AAB939C1-888F-A171-B66F-8061C40D0AD8}"/>
              </a:ext>
            </a:extLst>
          </p:cNvPr>
          <p:cNvSpPr>
            <a:spLocks noGrp="1"/>
          </p:cNvSpPr>
          <p:nvPr>
            <p:ph type="body" sz="quarter" idx="16"/>
          </p:nvPr>
        </p:nvSpPr>
        <p:spPr>
          <a:xfrm>
            <a:off x="3156329" y="3075057"/>
            <a:ext cx="7702171" cy="707886"/>
          </a:xfrm>
        </p:spPr>
        <p:txBody>
          <a:bodyPr/>
          <a:lstStyle/>
          <a:p>
            <a:r>
              <a:rPr lang="en-US" dirty="0">
                <a:solidFill>
                  <a:schemeClr val="accent1"/>
                </a:solidFill>
              </a:rPr>
              <a:t>Match Options and Search Options</a:t>
            </a:r>
          </a:p>
        </p:txBody>
      </p:sp>
      <p:sp>
        <p:nvSpPr>
          <p:cNvPr id="11" name="Text Placeholder 10">
            <a:extLst>
              <a:ext uri="{FF2B5EF4-FFF2-40B4-BE49-F238E27FC236}">
                <a16:creationId xmlns:a16="http://schemas.microsoft.com/office/drawing/2014/main" id="{1D134314-8464-ED9A-2889-196977362C69}"/>
              </a:ext>
            </a:extLst>
          </p:cNvPr>
          <p:cNvSpPr>
            <a:spLocks noGrp="1"/>
          </p:cNvSpPr>
          <p:nvPr>
            <p:ph type="body" sz="quarter" idx="17"/>
          </p:nvPr>
        </p:nvSpPr>
        <p:spPr/>
        <p:txBody>
          <a:bodyPr/>
          <a:lstStyle/>
          <a:p>
            <a:r>
              <a:rPr lang="en-US" dirty="0"/>
              <a:t>#4</a:t>
            </a:r>
          </a:p>
        </p:txBody>
      </p:sp>
    </p:spTree>
    <p:extLst>
      <p:ext uri="{BB962C8B-B14F-4D97-AF65-F5344CB8AC3E}">
        <p14:creationId xmlns:p14="http://schemas.microsoft.com/office/powerpoint/2010/main" val="39235320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4B4203-D308-3189-853C-98FE58B7E02F}"/>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86EB6DBE-9FD3-554A-1C6C-076FD34CA58C}"/>
              </a:ext>
            </a:extLst>
          </p:cNvPr>
          <p:cNvSpPr>
            <a:spLocks noGrp="1"/>
          </p:cNvSpPr>
          <p:nvPr>
            <p:ph type="sldNum" sz="quarter" idx="15"/>
          </p:nvPr>
        </p:nvSpPr>
        <p:spPr/>
        <p:txBody>
          <a:bodyPr/>
          <a:lstStyle/>
          <a:p>
            <a:fld id="{5E974019-911E-49EE-BA55-CB6190B0405B}" type="slidenum">
              <a:rPr lang="en-US" smtClean="0"/>
              <a:t>107</a:t>
            </a:fld>
            <a:endParaRPr lang="en-US" dirty="0"/>
          </a:p>
        </p:txBody>
      </p:sp>
      <p:sp>
        <p:nvSpPr>
          <p:cNvPr id="6" name="Text Placeholder 5">
            <a:extLst>
              <a:ext uri="{FF2B5EF4-FFF2-40B4-BE49-F238E27FC236}">
                <a16:creationId xmlns:a16="http://schemas.microsoft.com/office/drawing/2014/main" id="{6CD02DA9-A4EB-FD39-23D4-1B0059C866BE}"/>
              </a:ext>
            </a:extLst>
          </p:cNvPr>
          <p:cNvSpPr>
            <a:spLocks noGrp="1"/>
          </p:cNvSpPr>
          <p:nvPr>
            <p:ph type="body" sz="quarter" idx="16"/>
          </p:nvPr>
        </p:nvSpPr>
        <p:spPr/>
        <p:txBody>
          <a:bodyPr/>
          <a:lstStyle/>
          <a:p>
            <a:r>
              <a:rPr lang="en-US" dirty="0"/>
              <a:t>Match Options</a:t>
            </a:r>
          </a:p>
        </p:txBody>
      </p:sp>
    </p:spTree>
    <p:extLst>
      <p:ext uri="{BB962C8B-B14F-4D97-AF65-F5344CB8AC3E}">
        <p14:creationId xmlns:p14="http://schemas.microsoft.com/office/powerpoint/2010/main" val="116384398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EBC6FB-8385-1ED3-4590-D4DECAF2959F}"/>
              </a:ext>
            </a:extLst>
          </p:cNvPr>
          <p:cNvSpPr>
            <a:spLocks noGrp="1"/>
          </p:cNvSpPr>
          <p:nvPr>
            <p:ph type="body" sz="quarter" idx="10"/>
          </p:nvPr>
        </p:nvSpPr>
        <p:spPr>
          <a:xfrm>
            <a:off x="644236" y="5432897"/>
            <a:ext cx="10962409" cy="655166"/>
          </a:xfrm>
        </p:spPr>
        <p:txBody>
          <a:bodyPr/>
          <a:lstStyle/>
          <a:p>
            <a:pPr>
              <a:spcBef>
                <a:spcPts val="0"/>
              </a:spcBef>
            </a:pPr>
            <a:r>
              <a:rPr lang="en-US" dirty="0"/>
              <a:t>Choose Match Options from the main menu.</a:t>
            </a:r>
          </a:p>
          <a:p>
            <a:pPr>
              <a:spcBef>
                <a:spcPts val="0"/>
              </a:spcBef>
            </a:pPr>
            <a:r>
              <a:rPr lang="en-US" dirty="0"/>
              <a:t>Browse and select a file to upload for match options. </a:t>
            </a:r>
          </a:p>
          <a:p>
            <a:pPr>
              <a:spcBef>
                <a:spcPts val="0"/>
              </a:spcBef>
            </a:pPr>
            <a:r>
              <a:rPr lang="en-US" dirty="0"/>
              <a:t>Choose simple upload type. Click Match.</a:t>
            </a:r>
          </a:p>
        </p:txBody>
      </p:sp>
      <p:sp>
        <p:nvSpPr>
          <p:cNvPr id="2" name="Footer Placeholder 1">
            <a:extLst>
              <a:ext uri="{FF2B5EF4-FFF2-40B4-BE49-F238E27FC236}">
                <a16:creationId xmlns:a16="http://schemas.microsoft.com/office/drawing/2014/main" id="{D24EBF32-1B4A-117A-8D07-43E023242CE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43F272D3-BB15-4EB0-EDF9-9532517EAD6F}"/>
              </a:ext>
            </a:extLst>
          </p:cNvPr>
          <p:cNvSpPr>
            <a:spLocks noGrp="1"/>
          </p:cNvSpPr>
          <p:nvPr>
            <p:ph type="sldNum" sz="quarter" idx="12"/>
          </p:nvPr>
        </p:nvSpPr>
        <p:spPr/>
        <p:txBody>
          <a:bodyPr/>
          <a:lstStyle/>
          <a:p>
            <a:fld id="{5E974019-911E-49EE-BA55-CB6190B0405B}" type="slidenum">
              <a:rPr lang="en-US" smtClean="0"/>
              <a:t>108</a:t>
            </a:fld>
            <a:endParaRPr lang="en-US" dirty="0"/>
          </a:p>
        </p:txBody>
      </p:sp>
      <p:sp>
        <p:nvSpPr>
          <p:cNvPr id="4" name="Arrow: Right 3">
            <a:extLst>
              <a:ext uri="{FF2B5EF4-FFF2-40B4-BE49-F238E27FC236}">
                <a16:creationId xmlns:a16="http://schemas.microsoft.com/office/drawing/2014/main" id="{BF571F2F-3CA6-5A82-1083-9216A32BE5DF}"/>
              </a:ext>
            </a:extLst>
          </p:cNvPr>
          <p:cNvSpPr/>
          <p:nvPr/>
        </p:nvSpPr>
        <p:spPr>
          <a:xfrm rot="10800000">
            <a:off x="8471313" y="2396139"/>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6" name="Arrow: Right 5">
            <a:extLst>
              <a:ext uri="{FF2B5EF4-FFF2-40B4-BE49-F238E27FC236}">
                <a16:creationId xmlns:a16="http://schemas.microsoft.com/office/drawing/2014/main" id="{73D12D09-29E3-A8A1-F2DD-318CFDB76E44}"/>
              </a:ext>
            </a:extLst>
          </p:cNvPr>
          <p:cNvSpPr/>
          <p:nvPr/>
        </p:nvSpPr>
        <p:spPr>
          <a:xfrm rot="10800000">
            <a:off x="8492095" y="2927897"/>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grpSp>
        <p:nvGrpSpPr>
          <p:cNvPr id="10" name="Group 9">
            <a:extLst>
              <a:ext uri="{FF2B5EF4-FFF2-40B4-BE49-F238E27FC236}">
                <a16:creationId xmlns:a16="http://schemas.microsoft.com/office/drawing/2014/main" id="{E3DCDCC5-760B-B21E-946C-06D484E0DE5C}"/>
              </a:ext>
            </a:extLst>
          </p:cNvPr>
          <p:cNvGrpSpPr/>
          <p:nvPr/>
        </p:nvGrpSpPr>
        <p:grpSpPr>
          <a:xfrm>
            <a:off x="768928" y="1425103"/>
            <a:ext cx="10744199" cy="3388085"/>
            <a:chOff x="768928" y="1425103"/>
            <a:chExt cx="10744199" cy="3388085"/>
          </a:xfrm>
        </p:grpSpPr>
        <p:pic>
          <p:nvPicPr>
            <p:cNvPr id="9" name="Picture 8">
              <a:extLst>
                <a:ext uri="{FF2B5EF4-FFF2-40B4-BE49-F238E27FC236}">
                  <a16:creationId xmlns:a16="http://schemas.microsoft.com/office/drawing/2014/main" id="{AB9AB29F-9C69-D8A1-3350-2A6239C0831C}"/>
                </a:ext>
              </a:extLst>
            </p:cNvPr>
            <p:cNvPicPr>
              <a:picLocks noChangeAspect="1"/>
            </p:cNvPicPr>
            <p:nvPr/>
          </p:nvPicPr>
          <p:blipFill>
            <a:blip r:embed="rId3"/>
            <a:stretch>
              <a:fillRect/>
            </a:stretch>
          </p:blipFill>
          <p:spPr>
            <a:xfrm>
              <a:off x="768928" y="1425103"/>
              <a:ext cx="10744199" cy="3388085"/>
            </a:xfrm>
            <a:prstGeom prst="rect">
              <a:avLst/>
            </a:prstGeom>
          </p:spPr>
        </p:pic>
        <p:pic>
          <p:nvPicPr>
            <p:cNvPr id="8" name="Picture 7">
              <a:extLst>
                <a:ext uri="{FF2B5EF4-FFF2-40B4-BE49-F238E27FC236}">
                  <a16:creationId xmlns:a16="http://schemas.microsoft.com/office/drawing/2014/main" id="{C460EF2F-E319-B200-A058-23EBEEBCD4B4}"/>
                </a:ext>
              </a:extLst>
            </p:cNvPr>
            <p:cNvPicPr>
              <a:picLocks noChangeAspect="1"/>
            </p:cNvPicPr>
            <p:nvPr/>
          </p:nvPicPr>
          <p:blipFill>
            <a:blip r:embed="rId4"/>
            <a:stretch>
              <a:fillRect/>
            </a:stretch>
          </p:blipFill>
          <p:spPr>
            <a:xfrm>
              <a:off x="2625436" y="2147590"/>
              <a:ext cx="4563112" cy="238158"/>
            </a:xfrm>
            <a:prstGeom prst="rect">
              <a:avLst/>
            </a:prstGeom>
          </p:spPr>
        </p:pic>
      </p:grpSp>
    </p:spTree>
    <p:extLst>
      <p:ext uri="{BB962C8B-B14F-4D97-AF65-F5344CB8AC3E}">
        <p14:creationId xmlns:p14="http://schemas.microsoft.com/office/powerpoint/2010/main" val="38459170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64103-96B5-7C18-8E30-72E04FD31A12}"/>
              </a:ext>
            </a:extLst>
          </p:cNvPr>
          <p:cNvSpPr>
            <a:spLocks noGrp="1"/>
          </p:cNvSpPr>
          <p:nvPr>
            <p:ph type="body" sz="quarter" idx="10"/>
          </p:nvPr>
        </p:nvSpPr>
        <p:spPr>
          <a:xfrm>
            <a:off x="2235994" y="5414530"/>
            <a:ext cx="7720012" cy="496888"/>
          </a:xfrm>
        </p:spPr>
        <p:txBody>
          <a:bodyPr/>
          <a:lstStyle/>
          <a:p>
            <a:r>
              <a:rPr lang="en-US" dirty="0"/>
              <a:t>The user must upload a file that matches the person type selected.</a:t>
            </a:r>
          </a:p>
          <a:p>
            <a:r>
              <a:rPr lang="en-US" dirty="0"/>
              <a:t>Remember, it is a good idea to have the person type in the file name.</a:t>
            </a:r>
          </a:p>
          <a:p>
            <a:r>
              <a:rPr lang="en-US" dirty="0"/>
              <a:t>Once you have selected the file to upload, click match.</a:t>
            </a:r>
          </a:p>
          <a:p>
            <a:endParaRPr lang="en-US" dirty="0"/>
          </a:p>
        </p:txBody>
      </p:sp>
      <p:sp>
        <p:nvSpPr>
          <p:cNvPr id="3" name="Footer Placeholder 2">
            <a:extLst>
              <a:ext uri="{FF2B5EF4-FFF2-40B4-BE49-F238E27FC236}">
                <a16:creationId xmlns:a16="http://schemas.microsoft.com/office/drawing/2014/main" id="{C1F06D55-8E27-4529-12B2-9DD95A8C7C5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502AF8E5-6DBE-9BF2-0EE3-6DE8F30E106C}"/>
              </a:ext>
            </a:extLst>
          </p:cNvPr>
          <p:cNvSpPr>
            <a:spLocks noGrp="1"/>
          </p:cNvSpPr>
          <p:nvPr>
            <p:ph type="sldNum" sz="quarter" idx="12"/>
          </p:nvPr>
        </p:nvSpPr>
        <p:spPr/>
        <p:txBody>
          <a:bodyPr/>
          <a:lstStyle/>
          <a:p>
            <a:fld id="{5E974019-911E-49EE-BA55-CB6190B0405B}" type="slidenum">
              <a:rPr lang="en-US" smtClean="0"/>
              <a:pPr/>
              <a:t>109</a:t>
            </a:fld>
            <a:endParaRPr lang="en-US" dirty="0"/>
          </a:p>
        </p:txBody>
      </p:sp>
      <p:pic>
        <p:nvPicPr>
          <p:cNvPr id="5" name="Picture 4">
            <a:extLst>
              <a:ext uri="{FF2B5EF4-FFF2-40B4-BE49-F238E27FC236}">
                <a16:creationId xmlns:a16="http://schemas.microsoft.com/office/drawing/2014/main" id="{D9A28CF4-1696-5AA6-0D22-5938134F1E5D}"/>
              </a:ext>
            </a:extLst>
          </p:cNvPr>
          <p:cNvPicPr>
            <a:picLocks noChangeAspect="1"/>
          </p:cNvPicPr>
          <p:nvPr/>
        </p:nvPicPr>
        <p:blipFill>
          <a:blip r:embed="rId3"/>
          <a:stretch>
            <a:fillRect/>
          </a:stretch>
        </p:blipFill>
        <p:spPr>
          <a:xfrm>
            <a:off x="1295505" y="1680735"/>
            <a:ext cx="9600990" cy="2641883"/>
          </a:xfrm>
          <a:prstGeom prst="rect">
            <a:avLst/>
          </a:prstGeom>
        </p:spPr>
      </p:pic>
      <p:sp>
        <p:nvSpPr>
          <p:cNvPr id="6" name="Arrow: Right 5">
            <a:extLst>
              <a:ext uri="{FF2B5EF4-FFF2-40B4-BE49-F238E27FC236}">
                <a16:creationId xmlns:a16="http://schemas.microsoft.com/office/drawing/2014/main" id="{11C3CA3B-D7E1-05D1-48F6-098941047F8D}"/>
              </a:ext>
            </a:extLst>
          </p:cNvPr>
          <p:cNvSpPr/>
          <p:nvPr/>
        </p:nvSpPr>
        <p:spPr>
          <a:xfrm>
            <a:off x="875375" y="2583176"/>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7" name="Arrow: Right 6">
            <a:extLst>
              <a:ext uri="{FF2B5EF4-FFF2-40B4-BE49-F238E27FC236}">
                <a16:creationId xmlns:a16="http://schemas.microsoft.com/office/drawing/2014/main" id="{EA9C6929-69A9-2420-33C4-131A3366D8A0}"/>
              </a:ext>
            </a:extLst>
          </p:cNvPr>
          <p:cNvSpPr/>
          <p:nvPr/>
        </p:nvSpPr>
        <p:spPr>
          <a:xfrm rot="10800000">
            <a:off x="10414019" y="3556457"/>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96773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2F25FC-A6FD-CB86-953C-9508F5667F2D}"/>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B7F61D39-43EE-EFB6-40C3-F6DE9B4223C4}"/>
              </a:ext>
            </a:extLst>
          </p:cNvPr>
          <p:cNvSpPr>
            <a:spLocks noGrp="1"/>
          </p:cNvSpPr>
          <p:nvPr>
            <p:ph type="sldNum" sz="quarter" idx="11"/>
          </p:nvPr>
        </p:nvSpPr>
        <p:spPr/>
        <p:txBody>
          <a:bodyPr/>
          <a:lstStyle/>
          <a:p>
            <a:fld id="{5E974019-911E-49EE-BA55-CB6190B0405B}" type="slidenum">
              <a:rPr lang="en-US" smtClean="0"/>
              <a:pPr/>
              <a:t>11</a:t>
            </a:fld>
            <a:endParaRPr lang="en-US" dirty="0"/>
          </a:p>
        </p:txBody>
      </p:sp>
      <p:sp>
        <p:nvSpPr>
          <p:cNvPr id="6" name="Text Placeholder 5">
            <a:extLst>
              <a:ext uri="{FF2B5EF4-FFF2-40B4-BE49-F238E27FC236}">
                <a16:creationId xmlns:a16="http://schemas.microsoft.com/office/drawing/2014/main" id="{35E42D49-3452-0FFF-8EA6-E26786D8A245}"/>
              </a:ext>
            </a:extLst>
          </p:cNvPr>
          <p:cNvSpPr>
            <a:spLocks noGrp="1"/>
          </p:cNvSpPr>
          <p:nvPr>
            <p:ph type="body" sz="quarter" idx="4294967295"/>
          </p:nvPr>
        </p:nvSpPr>
        <p:spPr>
          <a:xfrm>
            <a:off x="2046288" y="5622925"/>
            <a:ext cx="8099425" cy="581025"/>
          </a:xfrm>
          <a:prstGeom prst="rect">
            <a:avLst/>
          </a:prstGeom>
        </p:spPr>
        <p:txBody>
          <a:bodyPr/>
          <a:lstStyle/>
          <a:p>
            <a:pPr marL="0" indent="0" algn="ctr">
              <a:buNone/>
            </a:pPr>
            <a:r>
              <a:rPr lang="en-US" sz="4000" b="0" dirty="0">
                <a:solidFill>
                  <a:schemeClr val="accent1"/>
                </a:solidFill>
                <a:latin typeface="Avenir LT Std 65 Medium"/>
              </a:rPr>
              <a:t>Person Type Codes</a:t>
            </a:r>
          </a:p>
        </p:txBody>
      </p:sp>
      <p:graphicFrame>
        <p:nvGraphicFramePr>
          <p:cNvPr id="5" name="Diagram 4">
            <a:extLst>
              <a:ext uri="{FF2B5EF4-FFF2-40B4-BE49-F238E27FC236}">
                <a16:creationId xmlns:a16="http://schemas.microsoft.com/office/drawing/2014/main" id="{ED89D92D-2791-6A6F-DEB3-D54564EA4199}"/>
              </a:ext>
            </a:extLst>
          </p:cNvPr>
          <p:cNvGraphicFramePr/>
          <p:nvPr/>
        </p:nvGraphicFramePr>
        <p:xfrm>
          <a:off x="708313" y="868603"/>
          <a:ext cx="10775373" cy="430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7038D78-747C-E5E1-BEBB-2DF13B07DC7C}"/>
              </a:ext>
            </a:extLst>
          </p:cNvPr>
          <p:cNvSpPr txBox="1"/>
          <p:nvPr/>
        </p:nvSpPr>
        <p:spPr>
          <a:xfrm>
            <a:off x="1264227" y="4124858"/>
            <a:ext cx="1080654" cy="1010708"/>
          </a:xfrm>
          <a:prstGeom prst="rect">
            <a:avLst/>
          </a:prstGeom>
          <a:noFill/>
        </p:spPr>
        <p:txBody>
          <a:bodyPr wrap="square" rtlCol="0">
            <a:spAutoFit/>
          </a:bodyPr>
          <a:lstStyle/>
          <a:p>
            <a:pPr algn="ctr"/>
            <a:r>
              <a:rPr lang="en-US" sz="6000" dirty="0">
                <a:solidFill>
                  <a:schemeClr val="bg1"/>
                </a:solidFill>
              </a:rPr>
              <a:t>01</a:t>
            </a:r>
          </a:p>
        </p:txBody>
      </p:sp>
      <p:sp>
        <p:nvSpPr>
          <p:cNvPr id="9" name="TextBox 8">
            <a:extLst>
              <a:ext uri="{FF2B5EF4-FFF2-40B4-BE49-F238E27FC236}">
                <a16:creationId xmlns:a16="http://schemas.microsoft.com/office/drawing/2014/main" id="{DDC081FF-9CC3-09D5-49F8-DB724F9BFB97}"/>
              </a:ext>
            </a:extLst>
          </p:cNvPr>
          <p:cNvSpPr txBox="1"/>
          <p:nvPr/>
        </p:nvSpPr>
        <p:spPr>
          <a:xfrm>
            <a:off x="4672443" y="4115139"/>
            <a:ext cx="1080654" cy="1010708"/>
          </a:xfrm>
          <a:prstGeom prst="rect">
            <a:avLst/>
          </a:prstGeom>
          <a:noFill/>
        </p:spPr>
        <p:txBody>
          <a:bodyPr wrap="square" rtlCol="0">
            <a:spAutoFit/>
          </a:bodyPr>
          <a:lstStyle/>
          <a:p>
            <a:pPr algn="ctr"/>
            <a:r>
              <a:rPr lang="en-US" sz="6000" dirty="0">
                <a:solidFill>
                  <a:schemeClr val="bg1"/>
                </a:solidFill>
              </a:rPr>
              <a:t>03</a:t>
            </a:r>
          </a:p>
        </p:txBody>
      </p:sp>
      <p:sp>
        <p:nvSpPr>
          <p:cNvPr id="10" name="TextBox 9">
            <a:extLst>
              <a:ext uri="{FF2B5EF4-FFF2-40B4-BE49-F238E27FC236}">
                <a16:creationId xmlns:a16="http://schemas.microsoft.com/office/drawing/2014/main" id="{948FB335-9618-BA7F-6796-C2810DD37329}"/>
              </a:ext>
            </a:extLst>
          </p:cNvPr>
          <p:cNvSpPr txBox="1"/>
          <p:nvPr/>
        </p:nvSpPr>
        <p:spPr>
          <a:xfrm>
            <a:off x="6397335" y="4163293"/>
            <a:ext cx="1080654" cy="1010708"/>
          </a:xfrm>
          <a:prstGeom prst="rect">
            <a:avLst/>
          </a:prstGeom>
          <a:noFill/>
        </p:spPr>
        <p:txBody>
          <a:bodyPr wrap="square" rtlCol="0">
            <a:spAutoFit/>
          </a:bodyPr>
          <a:lstStyle/>
          <a:p>
            <a:pPr algn="ctr"/>
            <a:r>
              <a:rPr lang="en-US" sz="6000" dirty="0">
                <a:solidFill>
                  <a:schemeClr val="bg1"/>
                </a:solidFill>
              </a:rPr>
              <a:t>04</a:t>
            </a:r>
          </a:p>
        </p:txBody>
      </p:sp>
      <p:sp>
        <p:nvSpPr>
          <p:cNvPr id="11" name="TextBox 10">
            <a:extLst>
              <a:ext uri="{FF2B5EF4-FFF2-40B4-BE49-F238E27FC236}">
                <a16:creationId xmlns:a16="http://schemas.microsoft.com/office/drawing/2014/main" id="{CF7B1754-559F-6381-2143-EB99E6E05085}"/>
              </a:ext>
            </a:extLst>
          </p:cNvPr>
          <p:cNvSpPr txBox="1"/>
          <p:nvPr/>
        </p:nvSpPr>
        <p:spPr>
          <a:xfrm>
            <a:off x="8122227" y="4163293"/>
            <a:ext cx="1080654" cy="1010708"/>
          </a:xfrm>
          <a:prstGeom prst="rect">
            <a:avLst/>
          </a:prstGeom>
          <a:noFill/>
        </p:spPr>
        <p:txBody>
          <a:bodyPr wrap="square" rtlCol="0">
            <a:spAutoFit/>
          </a:bodyPr>
          <a:lstStyle/>
          <a:p>
            <a:pPr algn="ctr"/>
            <a:r>
              <a:rPr lang="en-US" sz="6000" dirty="0">
                <a:solidFill>
                  <a:schemeClr val="bg1"/>
                </a:solidFill>
              </a:rPr>
              <a:t>05</a:t>
            </a:r>
          </a:p>
        </p:txBody>
      </p:sp>
      <p:sp>
        <p:nvSpPr>
          <p:cNvPr id="12" name="TextBox 11">
            <a:extLst>
              <a:ext uri="{FF2B5EF4-FFF2-40B4-BE49-F238E27FC236}">
                <a16:creationId xmlns:a16="http://schemas.microsoft.com/office/drawing/2014/main" id="{8A6BE5A3-389F-1BCB-4A67-C1A0957B3DED}"/>
              </a:ext>
            </a:extLst>
          </p:cNvPr>
          <p:cNvSpPr txBox="1"/>
          <p:nvPr/>
        </p:nvSpPr>
        <p:spPr>
          <a:xfrm>
            <a:off x="9847119" y="4115139"/>
            <a:ext cx="1080654" cy="1010708"/>
          </a:xfrm>
          <a:prstGeom prst="rect">
            <a:avLst/>
          </a:prstGeom>
          <a:noFill/>
        </p:spPr>
        <p:txBody>
          <a:bodyPr wrap="square" rtlCol="0">
            <a:spAutoFit/>
          </a:bodyPr>
          <a:lstStyle/>
          <a:p>
            <a:pPr algn="ctr"/>
            <a:r>
              <a:rPr lang="en-US" sz="6000" dirty="0">
                <a:solidFill>
                  <a:schemeClr val="bg1"/>
                </a:solidFill>
              </a:rPr>
              <a:t>06</a:t>
            </a:r>
          </a:p>
        </p:txBody>
      </p:sp>
      <p:sp>
        <p:nvSpPr>
          <p:cNvPr id="13" name="TextBox 12">
            <a:extLst>
              <a:ext uri="{FF2B5EF4-FFF2-40B4-BE49-F238E27FC236}">
                <a16:creationId xmlns:a16="http://schemas.microsoft.com/office/drawing/2014/main" id="{290B7AB4-B4F8-7B82-1B65-FF718D8CDC51}"/>
              </a:ext>
            </a:extLst>
          </p:cNvPr>
          <p:cNvSpPr txBox="1"/>
          <p:nvPr/>
        </p:nvSpPr>
        <p:spPr>
          <a:xfrm>
            <a:off x="2989120" y="4115139"/>
            <a:ext cx="1080654" cy="1010708"/>
          </a:xfrm>
          <a:prstGeom prst="rect">
            <a:avLst/>
          </a:prstGeom>
          <a:noFill/>
        </p:spPr>
        <p:txBody>
          <a:bodyPr wrap="square" rtlCol="0">
            <a:spAutoFit/>
          </a:bodyPr>
          <a:lstStyle/>
          <a:p>
            <a:pPr algn="ctr"/>
            <a:r>
              <a:rPr lang="en-US" sz="6000" dirty="0">
                <a:solidFill>
                  <a:schemeClr val="bg1"/>
                </a:solidFill>
              </a:rPr>
              <a:t>02</a:t>
            </a:r>
          </a:p>
        </p:txBody>
      </p:sp>
    </p:spTree>
    <p:extLst>
      <p:ext uri="{BB962C8B-B14F-4D97-AF65-F5344CB8AC3E}">
        <p14:creationId xmlns:p14="http://schemas.microsoft.com/office/powerpoint/2010/main" val="272465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02A8EF-9ECD-51DC-BC46-F72DFCE9EAD5}"/>
              </a:ext>
            </a:extLst>
          </p:cNvPr>
          <p:cNvSpPr>
            <a:spLocks noGrp="1"/>
          </p:cNvSpPr>
          <p:nvPr>
            <p:ph type="body" sz="quarter" idx="10"/>
          </p:nvPr>
        </p:nvSpPr>
        <p:spPr>
          <a:xfrm>
            <a:off x="592281" y="5492321"/>
            <a:ext cx="11007437" cy="496888"/>
          </a:xfrm>
        </p:spPr>
        <p:txBody>
          <a:bodyPr/>
          <a:lstStyle/>
          <a:p>
            <a:pPr>
              <a:spcBef>
                <a:spcPts val="0"/>
              </a:spcBef>
            </a:pPr>
            <a:r>
              <a:rPr lang="en-US" dirty="0"/>
              <a:t>The match results will return a batch. </a:t>
            </a:r>
          </a:p>
          <a:p>
            <a:pPr>
              <a:spcBef>
                <a:spcPts val="0"/>
              </a:spcBef>
            </a:pPr>
            <a:r>
              <a:rPr lang="en-US" dirty="0"/>
              <a:t>Click the action icon to Refresh the status or click Download or View Batch Details.</a:t>
            </a:r>
          </a:p>
          <a:p>
            <a:pPr>
              <a:spcBef>
                <a:spcPts val="0"/>
              </a:spcBef>
            </a:pPr>
            <a:r>
              <a:rPr lang="en-US" dirty="0"/>
              <a:t>Let’s click View Batch Details.</a:t>
            </a:r>
          </a:p>
        </p:txBody>
      </p:sp>
      <p:sp>
        <p:nvSpPr>
          <p:cNvPr id="3" name="Footer Placeholder 2">
            <a:extLst>
              <a:ext uri="{FF2B5EF4-FFF2-40B4-BE49-F238E27FC236}">
                <a16:creationId xmlns:a16="http://schemas.microsoft.com/office/drawing/2014/main" id="{10E19042-B1F5-005D-E22E-88EACE7D1E32}"/>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7E2BC5D8-E375-B4C4-5DE3-B885BC32656D}"/>
              </a:ext>
            </a:extLst>
          </p:cNvPr>
          <p:cNvSpPr>
            <a:spLocks noGrp="1"/>
          </p:cNvSpPr>
          <p:nvPr>
            <p:ph type="sldNum" sz="quarter" idx="12"/>
          </p:nvPr>
        </p:nvSpPr>
        <p:spPr/>
        <p:txBody>
          <a:bodyPr/>
          <a:lstStyle/>
          <a:p>
            <a:fld id="{5E974019-911E-49EE-BA55-CB6190B0405B}" type="slidenum">
              <a:rPr lang="en-US" smtClean="0"/>
              <a:pPr/>
              <a:t>110</a:t>
            </a:fld>
            <a:endParaRPr lang="en-US" dirty="0"/>
          </a:p>
        </p:txBody>
      </p:sp>
      <p:pic>
        <p:nvPicPr>
          <p:cNvPr id="6" name="Picture 5">
            <a:extLst>
              <a:ext uri="{FF2B5EF4-FFF2-40B4-BE49-F238E27FC236}">
                <a16:creationId xmlns:a16="http://schemas.microsoft.com/office/drawing/2014/main" id="{B192C930-E956-5C64-3E6F-BA25A7A5D2CA}"/>
              </a:ext>
            </a:extLst>
          </p:cNvPr>
          <p:cNvPicPr>
            <a:picLocks noChangeAspect="1"/>
          </p:cNvPicPr>
          <p:nvPr/>
        </p:nvPicPr>
        <p:blipFill>
          <a:blip r:embed="rId3"/>
          <a:stretch>
            <a:fillRect/>
          </a:stretch>
        </p:blipFill>
        <p:spPr>
          <a:xfrm>
            <a:off x="716973" y="1737439"/>
            <a:ext cx="10500608" cy="2179934"/>
          </a:xfrm>
          <a:prstGeom prst="rect">
            <a:avLst/>
          </a:prstGeom>
        </p:spPr>
      </p:pic>
      <p:sp>
        <p:nvSpPr>
          <p:cNvPr id="5" name="Arrow: Right 4">
            <a:extLst>
              <a:ext uri="{FF2B5EF4-FFF2-40B4-BE49-F238E27FC236}">
                <a16:creationId xmlns:a16="http://schemas.microsoft.com/office/drawing/2014/main" id="{13014495-6157-9A87-A24B-15416A8529DB}"/>
              </a:ext>
            </a:extLst>
          </p:cNvPr>
          <p:cNvSpPr/>
          <p:nvPr/>
        </p:nvSpPr>
        <p:spPr>
          <a:xfrm>
            <a:off x="8644809" y="4267860"/>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8" name="Picture 7">
            <a:extLst>
              <a:ext uri="{FF2B5EF4-FFF2-40B4-BE49-F238E27FC236}">
                <a16:creationId xmlns:a16="http://schemas.microsoft.com/office/drawing/2014/main" id="{071DF07C-BEBA-593D-7AF0-79C6F8A70B11}"/>
              </a:ext>
            </a:extLst>
          </p:cNvPr>
          <p:cNvPicPr>
            <a:picLocks noChangeAspect="1"/>
          </p:cNvPicPr>
          <p:nvPr/>
        </p:nvPicPr>
        <p:blipFill>
          <a:blip r:embed="rId4"/>
          <a:stretch>
            <a:fillRect/>
          </a:stretch>
        </p:blipFill>
        <p:spPr>
          <a:xfrm>
            <a:off x="9485069" y="3606767"/>
            <a:ext cx="1409897" cy="962159"/>
          </a:xfrm>
          <a:prstGeom prst="rect">
            <a:avLst/>
          </a:prstGeom>
        </p:spPr>
      </p:pic>
    </p:spTree>
    <p:extLst>
      <p:ext uri="{BB962C8B-B14F-4D97-AF65-F5344CB8AC3E}">
        <p14:creationId xmlns:p14="http://schemas.microsoft.com/office/powerpoint/2010/main" val="22253548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224340-49AF-8873-0304-FA4B9284B73C}"/>
              </a:ext>
            </a:extLst>
          </p:cNvPr>
          <p:cNvSpPr>
            <a:spLocks noGrp="1"/>
          </p:cNvSpPr>
          <p:nvPr>
            <p:ph type="body" sz="quarter" idx="10"/>
          </p:nvPr>
        </p:nvSpPr>
        <p:spPr>
          <a:xfrm>
            <a:off x="696190" y="5444492"/>
            <a:ext cx="10868892" cy="496888"/>
          </a:xfrm>
        </p:spPr>
        <p:txBody>
          <a:bodyPr/>
          <a:lstStyle/>
          <a:p>
            <a:pPr>
              <a:spcBef>
                <a:spcPts val="0"/>
              </a:spcBef>
            </a:pPr>
            <a:r>
              <a:rPr lang="en-US" dirty="0"/>
              <a:t>Clicking View Batch Details brings the user to the Batch Profile panel. </a:t>
            </a:r>
          </a:p>
          <a:p>
            <a:pPr>
              <a:spcBef>
                <a:spcPts val="0"/>
              </a:spcBef>
            </a:pPr>
            <a:r>
              <a:rPr lang="en-US" dirty="0"/>
              <a:t>The user can view the processing details or download the results. </a:t>
            </a:r>
          </a:p>
          <a:p>
            <a:pPr>
              <a:spcBef>
                <a:spcPts val="0"/>
              </a:spcBef>
            </a:pPr>
            <a:r>
              <a:rPr lang="en-US" dirty="0"/>
              <a:t> First, let’s view Download then we will look at View Transactions. Click Download.</a:t>
            </a:r>
          </a:p>
        </p:txBody>
      </p:sp>
      <p:sp>
        <p:nvSpPr>
          <p:cNvPr id="3" name="Footer Placeholder 2">
            <a:extLst>
              <a:ext uri="{FF2B5EF4-FFF2-40B4-BE49-F238E27FC236}">
                <a16:creationId xmlns:a16="http://schemas.microsoft.com/office/drawing/2014/main" id="{8275B47B-D039-7FD5-159A-38673EB3D86B}"/>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5984E104-E857-9A5A-7813-EC451385E1B0}"/>
              </a:ext>
            </a:extLst>
          </p:cNvPr>
          <p:cNvSpPr>
            <a:spLocks noGrp="1"/>
          </p:cNvSpPr>
          <p:nvPr>
            <p:ph type="sldNum" sz="quarter" idx="12"/>
          </p:nvPr>
        </p:nvSpPr>
        <p:spPr/>
        <p:txBody>
          <a:bodyPr/>
          <a:lstStyle/>
          <a:p>
            <a:fld id="{5E974019-911E-49EE-BA55-CB6190B0405B}" type="slidenum">
              <a:rPr lang="en-US" smtClean="0"/>
              <a:pPr/>
              <a:t>111</a:t>
            </a:fld>
            <a:endParaRPr lang="en-US" dirty="0"/>
          </a:p>
        </p:txBody>
      </p:sp>
      <p:pic>
        <p:nvPicPr>
          <p:cNvPr id="6" name="Picture 5">
            <a:extLst>
              <a:ext uri="{FF2B5EF4-FFF2-40B4-BE49-F238E27FC236}">
                <a16:creationId xmlns:a16="http://schemas.microsoft.com/office/drawing/2014/main" id="{28D8DEE0-68FD-72A1-E974-C1869E76CEBC}"/>
              </a:ext>
            </a:extLst>
          </p:cNvPr>
          <p:cNvPicPr>
            <a:picLocks noChangeAspect="1"/>
          </p:cNvPicPr>
          <p:nvPr/>
        </p:nvPicPr>
        <p:blipFill>
          <a:blip r:embed="rId3"/>
          <a:stretch>
            <a:fillRect/>
          </a:stretch>
        </p:blipFill>
        <p:spPr>
          <a:xfrm>
            <a:off x="1253836" y="957128"/>
            <a:ext cx="9684327" cy="4306575"/>
          </a:xfrm>
          <a:prstGeom prst="rect">
            <a:avLst/>
          </a:prstGeom>
        </p:spPr>
      </p:pic>
      <p:sp>
        <p:nvSpPr>
          <p:cNvPr id="5" name="Arrow: Right 4">
            <a:extLst>
              <a:ext uri="{FF2B5EF4-FFF2-40B4-BE49-F238E27FC236}">
                <a16:creationId xmlns:a16="http://schemas.microsoft.com/office/drawing/2014/main" id="{CE6FC29E-A880-EC54-DFEC-7422C41E4E16}"/>
              </a:ext>
            </a:extLst>
          </p:cNvPr>
          <p:cNvSpPr/>
          <p:nvPr/>
        </p:nvSpPr>
        <p:spPr>
          <a:xfrm rot="10800000">
            <a:off x="9105158" y="2364967"/>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7" name="Arrow: Right 6">
            <a:extLst>
              <a:ext uri="{FF2B5EF4-FFF2-40B4-BE49-F238E27FC236}">
                <a16:creationId xmlns:a16="http://schemas.microsoft.com/office/drawing/2014/main" id="{1FAC227D-E061-04B7-4D31-067F1BE877A1}"/>
              </a:ext>
            </a:extLst>
          </p:cNvPr>
          <p:cNvSpPr/>
          <p:nvPr/>
        </p:nvSpPr>
        <p:spPr>
          <a:xfrm rot="10800000">
            <a:off x="9105158" y="2142579"/>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8" name="Arrow: Right 7">
            <a:extLst>
              <a:ext uri="{FF2B5EF4-FFF2-40B4-BE49-F238E27FC236}">
                <a16:creationId xmlns:a16="http://schemas.microsoft.com/office/drawing/2014/main" id="{A1278D54-F237-2EFA-7D03-3A1296C5167E}"/>
              </a:ext>
            </a:extLst>
          </p:cNvPr>
          <p:cNvSpPr/>
          <p:nvPr/>
        </p:nvSpPr>
        <p:spPr>
          <a:xfrm>
            <a:off x="696190" y="1337293"/>
            <a:ext cx="670541" cy="190172"/>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5922269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EA2188-E7A9-C545-9166-DE24C161DA39}"/>
              </a:ext>
            </a:extLst>
          </p:cNvPr>
          <p:cNvSpPr>
            <a:spLocks noGrp="1"/>
          </p:cNvSpPr>
          <p:nvPr>
            <p:ph type="body" sz="quarter" idx="10"/>
          </p:nvPr>
        </p:nvSpPr>
        <p:spPr/>
        <p:txBody>
          <a:bodyPr/>
          <a:lstStyle/>
          <a:p>
            <a:r>
              <a:rPr lang="en-US" dirty="0"/>
              <a:t>To Download the file, click Generate Extract.</a:t>
            </a:r>
          </a:p>
        </p:txBody>
      </p:sp>
      <p:sp>
        <p:nvSpPr>
          <p:cNvPr id="3" name="Footer Placeholder 2">
            <a:extLst>
              <a:ext uri="{FF2B5EF4-FFF2-40B4-BE49-F238E27FC236}">
                <a16:creationId xmlns:a16="http://schemas.microsoft.com/office/drawing/2014/main" id="{099E0C97-D52D-B32C-D03D-40D8E491D196}"/>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9D77FC43-6B10-9DB7-BB99-0F98BF61CC8B}"/>
              </a:ext>
            </a:extLst>
          </p:cNvPr>
          <p:cNvSpPr>
            <a:spLocks noGrp="1"/>
          </p:cNvSpPr>
          <p:nvPr>
            <p:ph type="sldNum" sz="quarter" idx="12"/>
          </p:nvPr>
        </p:nvSpPr>
        <p:spPr/>
        <p:txBody>
          <a:bodyPr/>
          <a:lstStyle/>
          <a:p>
            <a:fld id="{5E974019-911E-49EE-BA55-CB6190B0405B}" type="slidenum">
              <a:rPr lang="en-US" smtClean="0"/>
              <a:pPr/>
              <a:t>112</a:t>
            </a:fld>
            <a:endParaRPr lang="en-US" dirty="0"/>
          </a:p>
        </p:txBody>
      </p:sp>
      <p:pic>
        <p:nvPicPr>
          <p:cNvPr id="6" name="Picture 5">
            <a:extLst>
              <a:ext uri="{FF2B5EF4-FFF2-40B4-BE49-F238E27FC236}">
                <a16:creationId xmlns:a16="http://schemas.microsoft.com/office/drawing/2014/main" id="{203764F3-C4B4-3CA1-B0A8-81BD4E39E8FF}"/>
              </a:ext>
            </a:extLst>
          </p:cNvPr>
          <p:cNvPicPr>
            <a:picLocks noChangeAspect="1"/>
          </p:cNvPicPr>
          <p:nvPr/>
        </p:nvPicPr>
        <p:blipFill>
          <a:blip r:embed="rId3"/>
          <a:stretch>
            <a:fillRect/>
          </a:stretch>
        </p:blipFill>
        <p:spPr>
          <a:xfrm>
            <a:off x="1357760" y="806753"/>
            <a:ext cx="9563085" cy="4477470"/>
          </a:xfrm>
          <a:prstGeom prst="rect">
            <a:avLst/>
          </a:prstGeom>
        </p:spPr>
      </p:pic>
      <p:sp>
        <p:nvSpPr>
          <p:cNvPr id="7" name="Arrow: Right 6">
            <a:extLst>
              <a:ext uri="{FF2B5EF4-FFF2-40B4-BE49-F238E27FC236}">
                <a16:creationId xmlns:a16="http://schemas.microsoft.com/office/drawing/2014/main" id="{A37492BF-7707-EA0B-8001-4B46D87E45D2}"/>
              </a:ext>
            </a:extLst>
          </p:cNvPr>
          <p:cNvSpPr/>
          <p:nvPr/>
        </p:nvSpPr>
        <p:spPr>
          <a:xfrm>
            <a:off x="6212039" y="4069076"/>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5224017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EA2188-E7A9-C545-9166-DE24C161DA39}"/>
              </a:ext>
            </a:extLst>
          </p:cNvPr>
          <p:cNvSpPr>
            <a:spLocks noGrp="1"/>
          </p:cNvSpPr>
          <p:nvPr>
            <p:ph type="body" sz="quarter" idx="10"/>
          </p:nvPr>
        </p:nvSpPr>
        <p:spPr/>
        <p:txBody>
          <a:bodyPr/>
          <a:lstStyle/>
          <a:p>
            <a:r>
              <a:rPr lang="en-US" dirty="0"/>
              <a:t>Click Download.</a:t>
            </a:r>
          </a:p>
        </p:txBody>
      </p:sp>
      <p:sp>
        <p:nvSpPr>
          <p:cNvPr id="3" name="Footer Placeholder 2">
            <a:extLst>
              <a:ext uri="{FF2B5EF4-FFF2-40B4-BE49-F238E27FC236}">
                <a16:creationId xmlns:a16="http://schemas.microsoft.com/office/drawing/2014/main" id="{099E0C97-D52D-B32C-D03D-40D8E491D196}"/>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9D77FC43-6B10-9DB7-BB99-0F98BF61CC8B}"/>
              </a:ext>
            </a:extLst>
          </p:cNvPr>
          <p:cNvSpPr>
            <a:spLocks noGrp="1"/>
          </p:cNvSpPr>
          <p:nvPr>
            <p:ph type="sldNum" sz="quarter" idx="12"/>
          </p:nvPr>
        </p:nvSpPr>
        <p:spPr/>
        <p:txBody>
          <a:bodyPr/>
          <a:lstStyle/>
          <a:p>
            <a:fld id="{5E974019-911E-49EE-BA55-CB6190B0405B}" type="slidenum">
              <a:rPr lang="en-US" smtClean="0"/>
              <a:pPr/>
              <a:t>113</a:t>
            </a:fld>
            <a:endParaRPr lang="en-US" dirty="0"/>
          </a:p>
        </p:txBody>
      </p:sp>
      <p:pic>
        <p:nvPicPr>
          <p:cNvPr id="8" name="Picture 7">
            <a:extLst>
              <a:ext uri="{FF2B5EF4-FFF2-40B4-BE49-F238E27FC236}">
                <a16:creationId xmlns:a16="http://schemas.microsoft.com/office/drawing/2014/main" id="{053A19C4-368C-E497-227F-C50B6F6B526B}"/>
              </a:ext>
            </a:extLst>
          </p:cNvPr>
          <p:cNvPicPr>
            <a:picLocks noChangeAspect="1"/>
          </p:cNvPicPr>
          <p:nvPr/>
        </p:nvPicPr>
        <p:blipFill>
          <a:blip r:embed="rId3"/>
          <a:stretch>
            <a:fillRect/>
          </a:stretch>
        </p:blipFill>
        <p:spPr>
          <a:xfrm>
            <a:off x="1337165" y="861994"/>
            <a:ext cx="9517670" cy="4426978"/>
          </a:xfrm>
          <a:prstGeom prst="rect">
            <a:avLst/>
          </a:prstGeom>
        </p:spPr>
      </p:pic>
      <p:sp>
        <p:nvSpPr>
          <p:cNvPr id="7" name="Arrow: Right 6">
            <a:extLst>
              <a:ext uri="{FF2B5EF4-FFF2-40B4-BE49-F238E27FC236}">
                <a16:creationId xmlns:a16="http://schemas.microsoft.com/office/drawing/2014/main" id="{A37492BF-7707-EA0B-8001-4B46D87E45D2}"/>
              </a:ext>
            </a:extLst>
          </p:cNvPr>
          <p:cNvSpPr/>
          <p:nvPr/>
        </p:nvSpPr>
        <p:spPr>
          <a:xfrm rot="10800000">
            <a:off x="10569788" y="4807657"/>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9619436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224340-49AF-8873-0304-FA4B9284B73C}"/>
              </a:ext>
            </a:extLst>
          </p:cNvPr>
          <p:cNvSpPr>
            <a:spLocks noGrp="1"/>
          </p:cNvSpPr>
          <p:nvPr>
            <p:ph type="body" sz="quarter" idx="10"/>
          </p:nvPr>
        </p:nvSpPr>
        <p:spPr>
          <a:xfrm>
            <a:off x="696190" y="5444492"/>
            <a:ext cx="10868892" cy="496888"/>
          </a:xfrm>
        </p:spPr>
        <p:txBody>
          <a:bodyPr/>
          <a:lstStyle/>
          <a:p>
            <a:pPr>
              <a:spcBef>
                <a:spcPts val="0"/>
              </a:spcBef>
            </a:pPr>
            <a:r>
              <a:rPr lang="en-US" dirty="0"/>
              <a:t>Now let’s View Transactions for the same batch file (917).</a:t>
            </a:r>
          </a:p>
          <a:p>
            <a:pPr>
              <a:spcBef>
                <a:spcPts val="0"/>
              </a:spcBef>
            </a:pPr>
            <a:r>
              <a:rPr lang="en-US" dirty="0"/>
              <a:t>Click View Transactions. </a:t>
            </a:r>
          </a:p>
        </p:txBody>
      </p:sp>
      <p:sp>
        <p:nvSpPr>
          <p:cNvPr id="3" name="Footer Placeholder 2">
            <a:extLst>
              <a:ext uri="{FF2B5EF4-FFF2-40B4-BE49-F238E27FC236}">
                <a16:creationId xmlns:a16="http://schemas.microsoft.com/office/drawing/2014/main" id="{8275B47B-D039-7FD5-159A-38673EB3D86B}"/>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5984E104-E857-9A5A-7813-EC451385E1B0}"/>
              </a:ext>
            </a:extLst>
          </p:cNvPr>
          <p:cNvSpPr>
            <a:spLocks noGrp="1"/>
          </p:cNvSpPr>
          <p:nvPr>
            <p:ph type="sldNum" sz="quarter" idx="12"/>
          </p:nvPr>
        </p:nvSpPr>
        <p:spPr/>
        <p:txBody>
          <a:bodyPr/>
          <a:lstStyle/>
          <a:p>
            <a:fld id="{5E974019-911E-49EE-BA55-CB6190B0405B}" type="slidenum">
              <a:rPr lang="en-US" smtClean="0"/>
              <a:pPr/>
              <a:t>114</a:t>
            </a:fld>
            <a:endParaRPr lang="en-US" dirty="0"/>
          </a:p>
        </p:txBody>
      </p:sp>
      <p:pic>
        <p:nvPicPr>
          <p:cNvPr id="6" name="Picture 5">
            <a:extLst>
              <a:ext uri="{FF2B5EF4-FFF2-40B4-BE49-F238E27FC236}">
                <a16:creationId xmlns:a16="http://schemas.microsoft.com/office/drawing/2014/main" id="{28D8DEE0-68FD-72A1-E974-C1869E76CEBC}"/>
              </a:ext>
            </a:extLst>
          </p:cNvPr>
          <p:cNvPicPr>
            <a:picLocks noChangeAspect="1"/>
          </p:cNvPicPr>
          <p:nvPr/>
        </p:nvPicPr>
        <p:blipFill>
          <a:blip r:embed="rId3"/>
          <a:stretch>
            <a:fillRect/>
          </a:stretch>
        </p:blipFill>
        <p:spPr>
          <a:xfrm>
            <a:off x="1253836" y="957128"/>
            <a:ext cx="9684327" cy="4306575"/>
          </a:xfrm>
          <a:prstGeom prst="rect">
            <a:avLst/>
          </a:prstGeom>
        </p:spPr>
      </p:pic>
      <p:sp>
        <p:nvSpPr>
          <p:cNvPr id="5" name="Arrow: Right 4">
            <a:extLst>
              <a:ext uri="{FF2B5EF4-FFF2-40B4-BE49-F238E27FC236}">
                <a16:creationId xmlns:a16="http://schemas.microsoft.com/office/drawing/2014/main" id="{CE6FC29E-A880-EC54-DFEC-7422C41E4E16}"/>
              </a:ext>
            </a:extLst>
          </p:cNvPr>
          <p:cNvSpPr/>
          <p:nvPr/>
        </p:nvSpPr>
        <p:spPr>
          <a:xfrm rot="10800000">
            <a:off x="9105158" y="2364967"/>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27250400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44460-C1B1-3334-44EC-A920872A1A53}"/>
              </a:ext>
            </a:extLst>
          </p:cNvPr>
          <p:cNvSpPr>
            <a:spLocks noGrp="1"/>
          </p:cNvSpPr>
          <p:nvPr>
            <p:ph type="body" sz="quarter" idx="10"/>
          </p:nvPr>
        </p:nvSpPr>
        <p:spPr>
          <a:xfrm>
            <a:off x="547056" y="5418180"/>
            <a:ext cx="11090564" cy="496888"/>
          </a:xfrm>
        </p:spPr>
        <p:txBody>
          <a:bodyPr/>
          <a:lstStyle/>
          <a:p>
            <a:pPr>
              <a:spcBef>
                <a:spcPts val="0"/>
              </a:spcBef>
            </a:pPr>
            <a:r>
              <a:rPr lang="en-US" dirty="0"/>
              <a:t>Clicking View Transactions Details brings the user to the match history transaction page. </a:t>
            </a:r>
          </a:p>
          <a:p>
            <a:pPr>
              <a:spcBef>
                <a:spcPts val="0"/>
              </a:spcBef>
            </a:pPr>
            <a:r>
              <a:rPr lang="en-US" dirty="0"/>
              <a:t>The user can filter the data, resolve near matches, view the Transaction Profile or download the results.</a:t>
            </a:r>
          </a:p>
          <a:p>
            <a:pPr>
              <a:spcBef>
                <a:spcPts val="0"/>
              </a:spcBef>
            </a:pPr>
            <a:r>
              <a:rPr lang="en-US" dirty="0"/>
              <a:t>Click View Transaction Details. </a:t>
            </a:r>
          </a:p>
        </p:txBody>
      </p:sp>
      <p:sp>
        <p:nvSpPr>
          <p:cNvPr id="3" name="Footer Placeholder 2">
            <a:extLst>
              <a:ext uri="{FF2B5EF4-FFF2-40B4-BE49-F238E27FC236}">
                <a16:creationId xmlns:a16="http://schemas.microsoft.com/office/drawing/2014/main" id="{F4A4071C-D85E-2AE3-95FD-88E012480F34}"/>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05627512-1D6D-01C1-D8D0-A85537AC1D30}"/>
              </a:ext>
            </a:extLst>
          </p:cNvPr>
          <p:cNvSpPr>
            <a:spLocks noGrp="1"/>
          </p:cNvSpPr>
          <p:nvPr>
            <p:ph type="sldNum" sz="quarter" idx="12"/>
          </p:nvPr>
        </p:nvSpPr>
        <p:spPr/>
        <p:txBody>
          <a:bodyPr/>
          <a:lstStyle/>
          <a:p>
            <a:fld id="{5E974019-911E-49EE-BA55-CB6190B0405B}" type="slidenum">
              <a:rPr lang="en-US" smtClean="0"/>
              <a:pPr/>
              <a:t>115</a:t>
            </a:fld>
            <a:endParaRPr lang="en-US" dirty="0"/>
          </a:p>
        </p:txBody>
      </p:sp>
      <p:pic>
        <p:nvPicPr>
          <p:cNvPr id="6" name="Picture 5">
            <a:extLst>
              <a:ext uri="{FF2B5EF4-FFF2-40B4-BE49-F238E27FC236}">
                <a16:creationId xmlns:a16="http://schemas.microsoft.com/office/drawing/2014/main" id="{0B243034-CE9F-BDC1-A940-41B9E30200CC}"/>
              </a:ext>
            </a:extLst>
          </p:cNvPr>
          <p:cNvPicPr>
            <a:picLocks noChangeAspect="1"/>
          </p:cNvPicPr>
          <p:nvPr/>
        </p:nvPicPr>
        <p:blipFill>
          <a:blip r:embed="rId3"/>
          <a:stretch>
            <a:fillRect/>
          </a:stretch>
        </p:blipFill>
        <p:spPr>
          <a:xfrm>
            <a:off x="706582" y="1584529"/>
            <a:ext cx="10771513" cy="2561444"/>
          </a:xfrm>
          <a:prstGeom prst="rect">
            <a:avLst/>
          </a:prstGeom>
        </p:spPr>
      </p:pic>
      <p:sp>
        <p:nvSpPr>
          <p:cNvPr id="5" name="Arrow: Right 4">
            <a:extLst>
              <a:ext uri="{FF2B5EF4-FFF2-40B4-BE49-F238E27FC236}">
                <a16:creationId xmlns:a16="http://schemas.microsoft.com/office/drawing/2014/main" id="{12EB0B81-DF10-82B5-BFAA-3A654C230CD5}"/>
              </a:ext>
            </a:extLst>
          </p:cNvPr>
          <p:cNvSpPr/>
          <p:nvPr/>
        </p:nvSpPr>
        <p:spPr>
          <a:xfrm>
            <a:off x="9611785" y="3019875"/>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8" name="Arrow: Right 7">
            <a:extLst>
              <a:ext uri="{FF2B5EF4-FFF2-40B4-BE49-F238E27FC236}">
                <a16:creationId xmlns:a16="http://schemas.microsoft.com/office/drawing/2014/main" id="{DFCB20D8-F781-A92E-7CFA-D7ED0B68EE84}"/>
              </a:ext>
            </a:extLst>
          </p:cNvPr>
          <p:cNvSpPr/>
          <p:nvPr/>
        </p:nvSpPr>
        <p:spPr>
          <a:xfrm>
            <a:off x="8915687" y="4446823"/>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9" name="Arrow: Right 8">
            <a:extLst>
              <a:ext uri="{FF2B5EF4-FFF2-40B4-BE49-F238E27FC236}">
                <a16:creationId xmlns:a16="http://schemas.microsoft.com/office/drawing/2014/main" id="{DB77E1AD-DE36-E836-6003-8D69E174DA84}"/>
              </a:ext>
            </a:extLst>
          </p:cNvPr>
          <p:cNvSpPr/>
          <p:nvPr/>
        </p:nvSpPr>
        <p:spPr>
          <a:xfrm rot="10800000">
            <a:off x="1447511" y="3507696"/>
            <a:ext cx="840260" cy="2224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10" name="Picture 9">
            <a:extLst>
              <a:ext uri="{FF2B5EF4-FFF2-40B4-BE49-F238E27FC236}">
                <a16:creationId xmlns:a16="http://schemas.microsoft.com/office/drawing/2014/main" id="{90C8CE89-E964-DDB5-7335-02C0FA064C0A}"/>
              </a:ext>
            </a:extLst>
          </p:cNvPr>
          <p:cNvPicPr>
            <a:picLocks noChangeAspect="1"/>
          </p:cNvPicPr>
          <p:nvPr/>
        </p:nvPicPr>
        <p:blipFill>
          <a:blip r:embed="rId4"/>
          <a:stretch>
            <a:fillRect/>
          </a:stretch>
        </p:blipFill>
        <p:spPr>
          <a:xfrm>
            <a:off x="9830087" y="3748021"/>
            <a:ext cx="1448002" cy="962159"/>
          </a:xfrm>
          <a:prstGeom prst="rect">
            <a:avLst/>
          </a:prstGeom>
        </p:spPr>
      </p:pic>
    </p:spTree>
    <p:extLst>
      <p:ext uri="{BB962C8B-B14F-4D97-AF65-F5344CB8AC3E}">
        <p14:creationId xmlns:p14="http://schemas.microsoft.com/office/powerpoint/2010/main" val="30893804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392E94-E984-B3EA-6358-346256CEEC0D}"/>
              </a:ext>
            </a:extLst>
          </p:cNvPr>
          <p:cNvSpPr>
            <a:spLocks noGrp="1"/>
          </p:cNvSpPr>
          <p:nvPr>
            <p:ph type="body" sz="quarter" idx="10"/>
          </p:nvPr>
        </p:nvSpPr>
        <p:spPr>
          <a:xfrm>
            <a:off x="568036" y="5424848"/>
            <a:ext cx="10997045" cy="496888"/>
          </a:xfrm>
        </p:spPr>
        <p:txBody>
          <a:bodyPr/>
          <a:lstStyle/>
          <a:p>
            <a:pPr>
              <a:spcBef>
                <a:spcPts val="0"/>
              </a:spcBef>
            </a:pPr>
            <a:r>
              <a:rPr lang="en-US" dirty="0"/>
              <a:t>On the Transaction Profile panel, the user can view the status statistics,</a:t>
            </a:r>
          </a:p>
          <a:p>
            <a:pPr>
              <a:spcBef>
                <a:spcPts val="0"/>
              </a:spcBef>
            </a:pPr>
            <a:r>
              <a:rPr lang="en-US" dirty="0"/>
              <a:t>the processing stage and the general information related to the transaction. </a:t>
            </a:r>
          </a:p>
          <a:p>
            <a:pPr>
              <a:spcBef>
                <a:spcPts val="0"/>
              </a:spcBef>
            </a:pPr>
            <a:r>
              <a:rPr lang="en-US" dirty="0"/>
              <a:t>The user can also download the transaction results.</a:t>
            </a:r>
          </a:p>
        </p:txBody>
      </p:sp>
      <p:sp>
        <p:nvSpPr>
          <p:cNvPr id="3" name="Footer Placeholder 2">
            <a:extLst>
              <a:ext uri="{FF2B5EF4-FFF2-40B4-BE49-F238E27FC236}">
                <a16:creationId xmlns:a16="http://schemas.microsoft.com/office/drawing/2014/main" id="{07B9E3BF-8507-597A-9CFB-BAF1D4C20FD4}"/>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161E7E17-6C62-E9B5-BA7A-635CA2E8B91A}"/>
              </a:ext>
            </a:extLst>
          </p:cNvPr>
          <p:cNvSpPr>
            <a:spLocks noGrp="1"/>
          </p:cNvSpPr>
          <p:nvPr>
            <p:ph type="sldNum" sz="quarter" idx="12"/>
          </p:nvPr>
        </p:nvSpPr>
        <p:spPr/>
        <p:txBody>
          <a:bodyPr/>
          <a:lstStyle/>
          <a:p>
            <a:fld id="{5E974019-911E-49EE-BA55-CB6190B0405B}" type="slidenum">
              <a:rPr lang="en-US" smtClean="0"/>
              <a:pPr/>
              <a:t>116</a:t>
            </a:fld>
            <a:endParaRPr lang="en-US" dirty="0"/>
          </a:p>
        </p:txBody>
      </p:sp>
      <p:pic>
        <p:nvPicPr>
          <p:cNvPr id="6" name="Picture 5">
            <a:extLst>
              <a:ext uri="{FF2B5EF4-FFF2-40B4-BE49-F238E27FC236}">
                <a16:creationId xmlns:a16="http://schemas.microsoft.com/office/drawing/2014/main" id="{307E72AF-F8DB-834A-FACD-FDD7AEC7ED0E}"/>
              </a:ext>
            </a:extLst>
          </p:cNvPr>
          <p:cNvPicPr>
            <a:picLocks noChangeAspect="1"/>
          </p:cNvPicPr>
          <p:nvPr/>
        </p:nvPicPr>
        <p:blipFill>
          <a:blip r:embed="rId3"/>
          <a:stretch>
            <a:fillRect/>
          </a:stretch>
        </p:blipFill>
        <p:spPr>
          <a:xfrm>
            <a:off x="1155123" y="862122"/>
            <a:ext cx="9881755" cy="4412396"/>
          </a:xfrm>
          <a:prstGeom prst="rect">
            <a:avLst/>
          </a:prstGeom>
        </p:spPr>
      </p:pic>
      <p:sp>
        <p:nvSpPr>
          <p:cNvPr id="7" name="Rectangle 6">
            <a:extLst>
              <a:ext uri="{FF2B5EF4-FFF2-40B4-BE49-F238E27FC236}">
                <a16:creationId xmlns:a16="http://schemas.microsoft.com/office/drawing/2014/main" id="{E60A29B5-F3CF-C646-3A2D-4D54E09712DC}"/>
              </a:ext>
            </a:extLst>
          </p:cNvPr>
          <p:cNvSpPr/>
          <p:nvPr/>
        </p:nvSpPr>
        <p:spPr>
          <a:xfrm>
            <a:off x="1350818" y="1932709"/>
            <a:ext cx="6889173" cy="675409"/>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8" name="Rectangle 7">
            <a:extLst>
              <a:ext uri="{FF2B5EF4-FFF2-40B4-BE49-F238E27FC236}">
                <a16:creationId xmlns:a16="http://schemas.microsoft.com/office/drawing/2014/main" id="{E157B463-B390-B80D-3A80-64ECBB58E220}"/>
              </a:ext>
            </a:extLst>
          </p:cNvPr>
          <p:cNvSpPr/>
          <p:nvPr/>
        </p:nvSpPr>
        <p:spPr>
          <a:xfrm>
            <a:off x="8558645" y="2670464"/>
            <a:ext cx="2434937" cy="2535382"/>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9" name="Rectangle 8">
            <a:extLst>
              <a:ext uri="{FF2B5EF4-FFF2-40B4-BE49-F238E27FC236}">
                <a16:creationId xmlns:a16="http://schemas.microsoft.com/office/drawing/2014/main" id="{E94F6E8D-44A0-1E8C-9BB5-41FEBF2F8FAB}"/>
              </a:ext>
            </a:extLst>
          </p:cNvPr>
          <p:cNvSpPr/>
          <p:nvPr/>
        </p:nvSpPr>
        <p:spPr>
          <a:xfrm>
            <a:off x="1350818" y="2608118"/>
            <a:ext cx="6889173" cy="1641765"/>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0" name="Arrow: Right 9">
            <a:extLst>
              <a:ext uri="{FF2B5EF4-FFF2-40B4-BE49-F238E27FC236}">
                <a16:creationId xmlns:a16="http://schemas.microsoft.com/office/drawing/2014/main" id="{1D23CE04-FF94-9504-8C31-5ABFFDA9649A}"/>
              </a:ext>
            </a:extLst>
          </p:cNvPr>
          <p:cNvSpPr/>
          <p:nvPr/>
        </p:nvSpPr>
        <p:spPr>
          <a:xfrm rot="10800000">
            <a:off x="9217602" y="2099325"/>
            <a:ext cx="716973" cy="209263"/>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53784555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4B4203-D308-3189-853C-98FE58B7E02F}"/>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86EB6DBE-9FD3-554A-1C6C-076FD34CA58C}"/>
              </a:ext>
            </a:extLst>
          </p:cNvPr>
          <p:cNvSpPr>
            <a:spLocks noGrp="1"/>
          </p:cNvSpPr>
          <p:nvPr>
            <p:ph type="sldNum" sz="quarter" idx="15"/>
          </p:nvPr>
        </p:nvSpPr>
        <p:spPr/>
        <p:txBody>
          <a:bodyPr/>
          <a:lstStyle/>
          <a:p>
            <a:fld id="{5E974019-911E-49EE-BA55-CB6190B0405B}" type="slidenum">
              <a:rPr lang="en-US" smtClean="0"/>
              <a:t>117</a:t>
            </a:fld>
            <a:endParaRPr lang="en-US" dirty="0"/>
          </a:p>
        </p:txBody>
      </p:sp>
      <p:sp>
        <p:nvSpPr>
          <p:cNvPr id="6" name="Text Placeholder 5">
            <a:extLst>
              <a:ext uri="{FF2B5EF4-FFF2-40B4-BE49-F238E27FC236}">
                <a16:creationId xmlns:a16="http://schemas.microsoft.com/office/drawing/2014/main" id="{6CD02DA9-A4EB-FD39-23D4-1B0059C866BE}"/>
              </a:ext>
            </a:extLst>
          </p:cNvPr>
          <p:cNvSpPr>
            <a:spLocks noGrp="1"/>
          </p:cNvSpPr>
          <p:nvPr>
            <p:ph type="body" sz="quarter" idx="16"/>
          </p:nvPr>
        </p:nvSpPr>
        <p:spPr/>
        <p:txBody>
          <a:bodyPr/>
          <a:lstStyle/>
          <a:p>
            <a:r>
              <a:rPr lang="en-US" dirty="0"/>
              <a:t>Search Options</a:t>
            </a:r>
          </a:p>
        </p:txBody>
      </p:sp>
    </p:spTree>
    <p:extLst>
      <p:ext uri="{BB962C8B-B14F-4D97-AF65-F5344CB8AC3E}">
        <p14:creationId xmlns:p14="http://schemas.microsoft.com/office/powerpoint/2010/main" val="119929526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EBC6FB-8385-1ED3-4590-D4DECAF2959F}"/>
              </a:ext>
            </a:extLst>
          </p:cNvPr>
          <p:cNvSpPr>
            <a:spLocks noGrp="1"/>
          </p:cNvSpPr>
          <p:nvPr>
            <p:ph type="body" sz="quarter" idx="10"/>
          </p:nvPr>
        </p:nvSpPr>
        <p:spPr>
          <a:xfrm>
            <a:off x="2246313" y="5591175"/>
            <a:ext cx="7713233" cy="797268"/>
          </a:xfrm>
        </p:spPr>
        <p:txBody>
          <a:bodyPr/>
          <a:lstStyle/>
          <a:p>
            <a:r>
              <a:rPr lang="en-US" dirty="0"/>
              <a:t>On the main menu, click Search. On the search options panel, there are four ways to search: By Person, By ID, By Location or By File. </a:t>
            </a:r>
          </a:p>
          <a:p>
            <a:pPr>
              <a:spcBef>
                <a:spcPts val="0"/>
              </a:spcBef>
            </a:pPr>
            <a:r>
              <a:rPr lang="en-US" dirty="0"/>
              <a:t>In this case we are searching for Andrea Hartman.</a:t>
            </a:r>
          </a:p>
          <a:p>
            <a:endParaRPr lang="en-US" dirty="0"/>
          </a:p>
        </p:txBody>
      </p:sp>
      <p:sp>
        <p:nvSpPr>
          <p:cNvPr id="2" name="Footer Placeholder 1">
            <a:extLst>
              <a:ext uri="{FF2B5EF4-FFF2-40B4-BE49-F238E27FC236}">
                <a16:creationId xmlns:a16="http://schemas.microsoft.com/office/drawing/2014/main" id="{D24EBF32-1B4A-117A-8D07-43E023242CE1}"/>
              </a:ext>
            </a:extLst>
          </p:cNvPr>
          <p:cNvSpPr>
            <a:spLocks noGrp="1"/>
          </p:cNvSpPr>
          <p:nvPr>
            <p:ph type="ftr" sz="quarter" idx="11"/>
          </p:nvPr>
        </p:nvSpPr>
        <p:spPr/>
        <p:txBody>
          <a:bodyPr/>
          <a:lstStyle/>
          <a:p>
            <a:r>
              <a:rPr lang="en-US" dirty="0">
                <a:solidFill>
                  <a:schemeClr val="tx1">
                    <a:lumMod val="50000"/>
                    <a:lumOff val="50000"/>
                  </a:schemeClr>
                </a:solidFill>
                <a:latin typeface="Avenir Next LT Pro" panose="020B0504020202020204" pitchFamily="34" charset="0"/>
                <a:cs typeface="Arial" pitchFamily="34" charset="0"/>
              </a:rPr>
              <a:t>Copyright eScholar LLC © 2023. All Rights Reserved.</a:t>
            </a:r>
          </a:p>
        </p:txBody>
      </p:sp>
      <p:sp>
        <p:nvSpPr>
          <p:cNvPr id="3" name="Slide Number Placeholder 2">
            <a:extLst>
              <a:ext uri="{FF2B5EF4-FFF2-40B4-BE49-F238E27FC236}">
                <a16:creationId xmlns:a16="http://schemas.microsoft.com/office/drawing/2014/main" id="{43F272D3-BB15-4EB0-EDF9-9532517EAD6F}"/>
              </a:ext>
            </a:extLst>
          </p:cNvPr>
          <p:cNvSpPr>
            <a:spLocks noGrp="1"/>
          </p:cNvSpPr>
          <p:nvPr>
            <p:ph type="sldNum" sz="quarter" idx="12"/>
          </p:nvPr>
        </p:nvSpPr>
        <p:spPr/>
        <p:txBody>
          <a:bodyPr/>
          <a:lstStyle/>
          <a:p>
            <a:fld id="{5E974019-911E-49EE-BA55-CB6190B0405B}" type="slidenum">
              <a:rPr lang="en-US" smtClean="0"/>
              <a:t>118</a:t>
            </a:fld>
            <a:endParaRPr lang="en-US" dirty="0"/>
          </a:p>
        </p:txBody>
      </p:sp>
      <p:sp>
        <p:nvSpPr>
          <p:cNvPr id="6" name="Rectangle 5">
            <a:extLst>
              <a:ext uri="{FF2B5EF4-FFF2-40B4-BE49-F238E27FC236}">
                <a16:creationId xmlns:a16="http://schemas.microsoft.com/office/drawing/2014/main" id="{571CF538-C27F-CD82-C746-99E35F35B531}"/>
              </a:ext>
            </a:extLst>
          </p:cNvPr>
          <p:cNvSpPr/>
          <p:nvPr/>
        </p:nvSpPr>
        <p:spPr>
          <a:xfrm>
            <a:off x="2039146" y="1125548"/>
            <a:ext cx="1753536" cy="209263"/>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grpSp>
        <p:nvGrpSpPr>
          <p:cNvPr id="10" name="Group 9">
            <a:extLst>
              <a:ext uri="{FF2B5EF4-FFF2-40B4-BE49-F238E27FC236}">
                <a16:creationId xmlns:a16="http://schemas.microsoft.com/office/drawing/2014/main" id="{F930072B-D8E5-6C0C-BDEA-BF8DA512F6FD}"/>
              </a:ext>
            </a:extLst>
          </p:cNvPr>
          <p:cNvGrpSpPr/>
          <p:nvPr/>
        </p:nvGrpSpPr>
        <p:grpSpPr>
          <a:xfrm>
            <a:off x="1935163" y="865443"/>
            <a:ext cx="8321675" cy="4404475"/>
            <a:chOff x="1935163" y="865443"/>
            <a:chExt cx="8321675" cy="4404475"/>
          </a:xfrm>
        </p:grpSpPr>
        <p:pic>
          <p:nvPicPr>
            <p:cNvPr id="8" name="Picture 7">
              <a:extLst>
                <a:ext uri="{FF2B5EF4-FFF2-40B4-BE49-F238E27FC236}">
                  <a16:creationId xmlns:a16="http://schemas.microsoft.com/office/drawing/2014/main" id="{4718DF40-6C2A-8972-706F-269C5AA0754A}"/>
                </a:ext>
              </a:extLst>
            </p:cNvPr>
            <p:cNvPicPr>
              <a:picLocks noChangeAspect="1"/>
            </p:cNvPicPr>
            <p:nvPr/>
          </p:nvPicPr>
          <p:blipFill>
            <a:blip r:embed="rId3"/>
            <a:stretch>
              <a:fillRect/>
            </a:stretch>
          </p:blipFill>
          <p:spPr>
            <a:xfrm>
              <a:off x="1935163" y="865443"/>
              <a:ext cx="8321675" cy="4404475"/>
            </a:xfrm>
            <a:prstGeom prst="rect">
              <a:avLst/>
            </a:prstGeom>
          </p:spPr>
        </p:pic>
        <p:pic>
          <p:nvPicPr>
            <p:cNvPr id="9" name="Picture 8">
              <a:extLst>
                <a:ext uri="{FF2B5EF4-FFF2-40B4-BE49-F238E27FC236}">
                  <a16:creationId xmlns:a16="http://schemas.microsoft.com/office/drawing/2014/main" id="{379DDFC5-B972-864D-2668-06E138D0E23B}"/>
                </a:ext>
              </a:extLst>
            </p:cNvPr>
            <p:cNvPicPr>
              <a:picLocks noChangeAspect="1"/>
            </p:cNvPicPr>
            <p:nvPr/>
          </p:nvPicPr>
          <p:blipFill>
            <a:blip r:embed="rId4"/>
            <a:stretch>
              <a:fillRect/>
            </a:stretch>
          </p:blipFill>
          <p:spPr>
            <a:xfrm>
              <a:off x="3128644" y="1708131"/>
              <a:ext cx="4563112" cy="238158"/>
            </a:xfrm>
            <a:prstGeom prst="rect">
              <a:avLst/>
            </a:prstGeom>
          </p:spPr>
        </p:pic>
      </p:grpSp>
      <p:sp>
        <p:nvSpPr>
          <p:cNvPr id="4" name="Arrow: Right 3">
            <a:extLst>
              <a:ext uri="{FF2B5EF4-FFF2-40B4-BE49-F238E27FC236}">
                <a16:creationId xmlns:a16="http://schemas.microsoft.com/office/drawing/2014/main" id="{31636326-0EE7-A475-F937-2E737FC39F23}"/>
              </a:ext>
            </a:extLst>
          </p:cNvPr>
          <p:cNvSpPr/>
          <p:nvPr/>
        </p:nvSpPr>
        <p:spPr>
          <a:xfrm>
            <a:off x="1322173" y="1125548"/>
            <a:ext cx="716973" cy="209263"/>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0611060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4B4203-D308-3189-853C-98FE58B7E02F}"/>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86EB6DBE-9FD3-554A-1C6C-076FD34CA58C}"/>
              </a:ext>
            </a:extLst>
          </p:cNvPr>
          <p:cNvSpPr>
            <a:spLocks noGrp="1"/>
          </p:cNvSpPr>
          <p:nvPr>
            <p:ph type="sldNum" sz="quarter" idx="15"/>
          </p:nvPr>
        </p:nvSpPr>
        <p:spPr/>
        <p:txBody>
          <a:bodyPr/>
          <a:lstStyle/>
          <a:p>
            <a:fld id="{5E974019-911E-49EE-BA55-CB6190B0405B}" type="slidenum">
              <a:rPr lang="en-US" smtClean="0"/>
              <a:t>119</a:t>
            </a:fld>
            <a:endParaRPr lang="en-US" dirty="0"/>
          </a:p>
        </p:txBody>
      </p:sp>
      <p:sp>
        <p:nvSpPr>
          <p:cNvPr id="6" name="Text Placeholder 5">
            <a:extLst>
              <a:ext uri="{FF2B5EF4-FFF2-40B4-BE49-F238E27FC236}">
                <a16:creationId xmlns:a16="http://schemas.microsoft.com/office/drawing/2014/main" id="{6CD02DA9-A4EB-FD39-23D4-1B0059C866BE}"/>
              </a:ext>
            </a:extLst>
          </p:cNvPr>
          <p:cNvSpPr>
            <a:spLocks noGrp="1"/>
          </p:cNvSpPr>
          <p:nvPr>
            <p:ph type="body" sz="quarter" idx="16"/>
          </p:nvPr>
        </p:nvSpPr>
        <p:spPr/>
        <p:txBody>
          <a:bodyPr/>
          <a:lstStyle/>
          <a:p>
            <a:r>
              <a:rPr lang="en-US" dirty="0"/>
              <a:t>Search Options: By Person</a:t>
            </a:r>
          </a:p>
        </p:txBody>
      </p:sp>
    </p:spTree>
    <p:extLst>
      <p:ext uri="{BB962C8B-B14F-4D97-AF65-F5344CB8AC3E}">
        <p14:creationId xmlns:p14="http://schemas.microsoft.com/office/powerpoint/2010/main" val="944303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2F25FC-A6FD-CB86-953C-9508F5667F2D}"/>
              </a:ext>
            </a:extLst>
          </p:cNvPr>
          <p:cNvSpPr>
            <a:spLocks noGrp="1"/>
          </p:cNvSpPr>
          <p:nvPr>
            <p:ph type="ftr" sz="quarter" idx="10"/>
          </p:nvPr>
        </p:nvSpPr>
        <p:spPr/>
        <p:txBody>
          <a:bodyPr/>
          <a:lstStyle/>
          <a:p>
            <a:r>
              <a:rPr lang="en-US" dirty="0">
                <a:solidFill>
                  <a:schemeClr val="tx1">
                    <a:lumMod val="50000"/>
                    <a:lumOff val="50000"/>
                  </a:schemeClr>
                </a:solidFill>
                <a:latin typeface="Avenir Next LT Pro" panose="020B0504020202020204" pitchFamily="34" charset="0"/>
                <a:cs typeface="Arial" pitchFamily="34" charset="0"/>
              </a:rPr>
              <a:t>Copyright eScholar LLC © 2023. All Rights Reserved.</a:t>
            </a:r>
          </a:p>
        </p:txBody>
      </p:sp>
      <p:sp>
        <p:nvSpPr>
          <p:cNvPr id="3" name="Slide Number Placeholder 2">
            <a:extLst>
              <a:ext uri="{FF2B5EF4-FFF2-40B4-BE49-F238E27FC236}">
                <a16:creationId xmlns:a16="http://schemas.microsoft.com/office/drawing/2014/main" id="{B7F61D39-43EE-EFB6-40C3-F6DE9B4223C4}"/>
              </a:ext>
            </a:extLst>
          </p:cNvPr>
          <p:cNvSpPr>
            <a:spLocks noGrp="1"/>
          </p:cNvSpPr>
          <p:nvPr>
            <p:ph type="sldNum" sz="quarter" idx="11"/>
          </p:nvPr>
        </p:nvSpPr>
        <p:spPr/>
        <p:txBody>
          <a:bodyPr/>
          <a:lstStyle/>
          <a:p>
            <a:fld id="{5E974019-911E-49EE-BA55-CB6190B0405B}" type="slidenum">
              <a:rPr lang="en-US" smtClean="0"/>
              <a:pPr/>
              <a:t>12</a:t>
            </a:fld>
            <a:endParaRPr lang="en-US" dirty="0"/>
          </a:p>
        </p:txBody>
      </p:sp>
      <p:sp>
        <p:nvSpPr>
          <p:cNvPr id="6" name="Text Placeholder 5">
            <a:extLst>
              <a:ext uri="{FF2B5EF4-FFF2-40B4-BE49-F238E27FC236}">
                <a16:creationId xmlns:a16="http://schemas.microsoft.com/office/drawing/2014/main" id="{35E42D49-3452-0FFF-8EA6-E26786D8A245}"/>
              </a:ext>
            </a:extLst>
          </p:cNvPr>
          <p:cNvSpPr>
            <a:spLocks noGrp="1"/>
          </p:cNvSpPr>
          <p:nvPr>
            <p:ph type="body" sz="quarter" idx="4294967295"/>
          </p:nvPr>
        </p:nvSpPr>
        <p:spPr>
          <a:xfrm>
            <a:off x="2046288" y="5622925"/>
            <a:ext cx="8099425" cy="581025"/>
          </a:xfrm>
          <a:prstGeom prst="rect">
            <a:avLst/>
          </a:prstGeom>
        </p:spPr>
        <p:txBody>
          <a:bodyPr/>
          <a:lstStyle/>
          <a:p>
            <a:pPr marL="0" indent="0" algn="ctr">
              <a:buNone/>
            </a:pPr>
            <a:r>
              <a:rPr lang="en-US" sz="4000" b="0" dirty="0">
                <a:solidFill>
                  <a:schemeClr val="accent1"/>
                </a:solidFill>
                <a:latin typeface="Avenir LT Std 65 Medium"/>
              </a:rPr>
              <a:t>Louisiana Secure ID Person Types</a:t>
            </a:r>
          </a:p>
        </p:txBody>
      </p:sp>
      <p:graphicFrame>
        <p:nvGraphicFramePr>
          <p:cNvPr id="5" name="Diagram 4">
            <a:extLst>
              <a:ext uri="{FF2B5EF4-FFF2-40B4-BE49-F238E27FC236}">
                <a16:creationId xmlns:a16="http://schemas.microsoft.com/office/drawing/2014/main" id="{ED89D92D-2791-6A6F-DEB3-D54564EA4199}"/>
              </a:ext>
            </a:extLst>
          </p:cNvPr>
          <p:cNvGraphicFramePr/>
          <p:nvPr/>
        </p:nvGraphicFramePr>
        <p:xfrm>
          <a:off x="708313" y="868603"/>
          <a:ext cx="10775373" cy="430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9940B109-7D47-29BF-C93A-F2D712A9A37D}"/>
              </a:ext>
            </a:extLst>
          </p:cNvPr>
          <p:cNvSpPr/>
          <p:nvPr/>
        </p:nvSpPr>
        <p:spPr>
          <a:xfrm>
            <a:off x="526472" y="665018"/>
            <a:ext cx="2133600" cy="4957907"/>
          </a:xfrm>
          <a:prstGeom prst="rect">
            <a:avLst/>
          </a:prstGeom>
          <a:solidFill>
            <a:schemeClr val="bg1"/>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7" name="Rectangle 6">
            <a:extLst>
              <a:ext uri="{FF2B5EF4-FFF2-40B4-BE49-F238E27FC236}">
                <a16:creationId xmlns:a16="http://schemas.microsoft.com/office/drawing/2014/main" id="{40DEDC67-7A6E-AC26-3003-76ED89D14EB2}"/>
              </a:ext>
            </a:extLst>
          </p:cNvPr>
          <p:cNvSpPr/>
          <p:nvPr/>
        </p:nvSpPr>
        <p:spPr>
          <a:xfrm>
            <a:off x="4409209" y="665018"/>
            <a:ext cx="7256318" cy="4957907"/>
          </a:xfrm>
          <a:prstGeom prst="rect">
            <a:avLst/>
          </a:prstGeom>
          <a:solidFill>
            <a:schemeClr val="bg1"/>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8" name="Rectangle 7">
            <a:extLst>
              <a:ext uri="{FF2B5EF4-FFF2-40B4-BE49-F238E27FC236}">
                <a16:creationId xmlns:a16="http://schemas.microsoft.com/office/drawing/2014/main" id="{FBCBB222-ABA7-F4BF-6313-42F005FABAB0}"/>
              </a:ext>
            </a:extLst>
          </p:cNvPr>
          <p:cNvSpPr/>
          <p:nvPr/>
        </p:nvSpPr>
        <p:spPr>
          <a:xfrm>
            <a:off x="2660072" y="868603"/>
            <a:ext cx="1749137" cy="1947333"/>
          </a:xfrm>
          <a:prstGeom prst="rect">
            <a:avLst/>
          </a:prstGeom>
          <a:noFill/>
          <a:ln w="28575">
            <a:solidFill>
              <a:schemeClr val="accent1"/>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9" name="TextBox 8">
            <a:extLst>
              <a:ext uri="{FF2B5EF4-FFF2-40B4-BE49-F238E27FC236}">
                <a16:creationId xmlns:a16="http://schemas.microsoft.com/office/drawing/2014/main" id="{726B4975-BEFA-BF93-BCC3-291F9418DC10}"/>
              </a:ext>
            </a:extLst>
          </p:cNvPr>
          <p:cNvSpPr txBox="1"/>
          <p:nvPr/>
        </p:nvSpPr>
        <p:spPr>
          <a:xfrm>
            <a:off x="3013363" y="4145972"/>
            <a:ext cx="1039091" cy="1015663"/>
          </a:xfrm>
          <a:prstGeom prst="rect">
            <a:avLst/>
          </a:prstGeom>
          <a:noFill/>
        </p:spPr>
        <p:txBody>
          <a:bodyPr wrap="square" rtlCol="0">
            <a:spAutoFit/>
          </a:bodyPr>
          <a:lstStyle/>
          <a:p>
            <a:r>
              <a:rPr lang="en-US" sz="6000" dirty="0">
                <a:solidFill>
                  <a:schemeClr val="bg1"/>
                </a:solidFill>
              </a:rPr>
              <a:t>02</a:t>
            </a:r>
          </a:p>
        </p:txBody>
      </p:sp>
    </p:spTree>
    <p:extLst>
      <p:ext uri="{BB962C8B-B14F-4D97-AF65-F5344CB8AC3E}">
        <p14:creationId xmlns:p14="http://schemas.microsoft.com/office/powerpoint/2010/main" val="35628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64103-96B5-7C18-8E30-72E04FD31A12}"/>
              </a:ext>
            </a:extLst>
          </p:cNvPr>
          <p:cNvSpPr>
            <a:spLocks noGrp="1"/>
          </p:cNvSpPr>
          <p:nvPr>
            <p:ph type="body" sz="quarter" idx="10"/>
          </p:nvPr>
        </p:nvSpPr>
        <p:spPr>
          <a:xfrm>
            <a:off x="1909402" y="5591175"/>
            <a:ext cx="8373196" cy="496888"/>
          </a:xfrm>
        </p:spPr>
        <p:txBody>
          <a:bodyPr/>
          <a:lstStyle/>
          <a:p>
            <a:r>
              <a:rPr lang="en-US" dirty="0"/>
              <a:t>Search Options will only search in the person type selected.</a:t>
            </a:r>
          </a:p>
          <a:p>
            <a:r>
              <a:rPr lang="en-US" dirty="0"/>
              <a:t>We have selected K12 Student and entered Andrea Hartman. Click Search.</a:t>
            </a:r>
          </a:p>
          <a:p>
            <a:endParaRPr lang="en-US" dirty="0"/>
          </a:p>
        </p:txBody>
      </p:sp>
      <p:sp>
        <p:nvSpPr>
          <p:cNvPr id="3" name="Footer Placeholder 2">
            <a:extLst>
              <a:ext uri="{FF2B5EF4-FFF2-40B4-BE49-F238E27FC236}">
                <a16:creationId xmlns:a16="http://schemas.microsoft.com/office/drawing/2014/main" id="{C1F06D55-8E27-4529-12B2-9DD95A8C7C5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502AF8E5-6DBE-9BF2-0EE3-6DE8F30E106C}"/>
              </a:ext>
            </a:extLst>
          </p:cNvPr>
          <p:cNvSpPr>
            <a:spLocks noGrp="1"/>
          </p:cNvSpPr>
          <p:nvPr>
            <p:ph type="sldNum" sz="quarter" idx="12"/>
          </p:nvPr>
        </p:nvSpPr>
        <p:spPr/>
        <p:txBody>
          <a:bodyPr/>
          <a:lstStyle/>
          <a:p>
            <a:fld id="{5E974019-911E-49EE-BA55-CB6190B0405B}" type="slidenum">
              <a:rPr lang="en-US" smtClean="0"/>
              <a:pPr/>
              <a:t>120</a:t>
            </a:fld>
            <a:endParaRPr lang="en-US" dirty="0"/>
          </a:p>
        </p:txBody>
      </p:sp>
      <p:grpSp>
        <p:nvGrpSpPr>
          <p:cNvPr id="12" name="Group 11">
            <a:extLst>
              <a:ext uri="{FF2B5EF4-FFF2-40B4-BE49-F238E27FC236}">
                <a16:creationId xmlns:a16="http://schemas.microsoft.com/office/drawing/2014/main" id="{C6B8B626-BC4E-C9BF-B564-5892684D5F4E}"/>
              </a:ext>
            </a:extLst>
          </p:cNvPr>
          <p:cNvGrpSpPr/>
          <p:nvPr/>
        </p:nvGrpSpPr>
        <p:grpSpPr>
          <a:xfrm>
            <a:off x="1983892" y="851310"/>
            <a:ext cx="8224217" cy="4407790"/>
            <a:chOff x="1983892" y="851310"/>
            <a:chExt cx="8224217" cy="4407790"/>
          </a:xfrm>
        </p:grpSpPr>
        <p:pic>
          <p:nvPicPr>
            <p:cNvPr id="5" name="Picture 4">
              <a:extLst>
                <a:ext uri="{FF2B5EF4-FFF2-40B4-BE49-F238E27FC236}">
                  <a16:creationId xmlns:a16="http://schemas.microsoft.com/office/drawing/2014/main" id="{658BDD25-B1CA-6F7B-1A92-C5281B571AA7}"/>
                </a:ext>
              </a:extLst>
            </p:cNvPr>
            <p:cNvPicPr>
              <a:picLocks noChangeAspect="1"/>
            </p:cNvPicPr>
            <p:nvPr/>
          </p:nvPicPr>
          <p:blipFill>
            <a:blip r:embed="rId3"/>
            <a:stretch>
              <a:fillRect/>
            </a:stretch>
          </p:blipFill>
          <p:spPr>
            <a:xfrm>
              <a:off x="1983892" y="851310"/>
              <a:ext cx="8224217" cy="4407790"/>
            </a:xfrm>
            <a:prstGeom prst="rect">
              <a:avLst/>
            </a:prstGeom>
          </p:spPr>
        </p:pic>
        <p:pic>
          <p:nvPicPr>
            <p:cNvPr id="11" name="Picture 10">
              <a:extLst>
                <a:ext uri="{FF2B5EF4-FFF2-40B4-BE49-F238E27FC236}">
                  <a16:creationId xmlns:a16="http://schemas.microsoft.com/office/drawing/2014/main" id="{E12CD479-71DE-3279-4591-9B884F730A7F}"/>
                </a:ext>
              </a:extLst>
            </p:cNvPr>
            <p:cNvPicPr>
              <a:picLocks noChangeAspect="1"/>
            </p:cNvPicPr>
            <p:nvPr/>
          </p:nvPicPr>
          <p:blipFill>
            <a:blip r:embed="rId4"/>
            <a:stretch>
              <a:fillRect/>
            </a:stretch>
          </p:blipFill>
          <p:spPr>
            <a:xfrm>
              <a:off x="3693492" y="2977741"/>
              <a:ext cx="6115526" cy="1440931"/>
            </a:xfrm>
            <a:prstGeom prst="rect">
              <a:avLst/>
            </a:prstGeom>
          </p:spPr>
        </p:pic>
      </p:grpSp>
      <p:sp>
        <p:nvSpPr>
          <p:cNvPr id="13" name="Arrow: Right 12">
            <a:extLst>
              <a:ext uri="{FF2B5EF4-FFF2-40B4-BE49-F238E27FC236}">
                <a16:creationId xmlns:a16="http://schemas.microsoft.com/office/drawing/2014/main" id="{3AAC6CF4-79BE-9281-86A3-D635206EACF2}"/>
              </a:ext>
            </a:extLst>
          </p:cNvPr>
          <p:cNvSpPr/>
          <p:nvPr/>
        </p:nvSpPr>
        <p:spPr>
          <a:xfrm rot="10800000">
            <a:off x="8730997" y="1815812"/>
            <a:ext cx="654627" cy="197427"/>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4" name="Arrow: Right 13">
            <a:extLst>
              <a:ext uri="{FF2B5EF4-FFF2-40B4-BE49-F238E27FC236}">
                <a16:creationId xmlns:a16="http://schemas.microsoft.com/office/drawing/2014/main" id="{4E7D37A0-9D9B-7E85-1D59-574D566D971A}"/>
              </a:ext>
            </a:extLst>
          </p:cNvPr>
          <p:cNvSpPr/>
          <p:nvPr/>
        </p:nvSpPr>
        <p:spPr>
          <a:xfrm>
            <a:off x="8076370" y="4838132"/>
            <a:ext cx="654627" cy="197427"/>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98325361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EBC6FB-8385-1ED3-4590-D4DECAF2959F}"/>
              </a:ext>
            </a:extLst>
          </p:cNvPr>
          <p:cNvSpPr>
            <a:spLocks noGrp="1"/>
          </p:cNvSpPr>
          <p:nvPr>
            <p:ph type="body" sz="quarter" idx="10"/>
          </p:nvPr>
        </p:nvSpPr>
        <p:spPr/>
        <p:txBody>
          <a:bodyPr/>
          <a:lstStyle/>
          <a:p>
            <a:pPr>
              <a:spcBef>
                <a:spcPts val="0"/>
              </a:spcBef>
            </a:pPr>
            <a:r>
              <a:rPr lang="en-US" dirty="0"/>
              <a:t>The system returned the matching results. </a:t>
            </a:r>
          </a:p>
          <a:p>
            <a:pPr>
              <a:spcBef>
                <a:spcPts val="0"/>
              </a:spcBef>
            </a:pPr>
            <a:r>
              <a:rPr lang="en-US" dirty="0"/>
              <a:t>Drill into the result by clicking the icon under Actions.</a:t>
            </a:r>
          </a:p>
        </p:txBody>
      </p:sp>
      <p:sp>
        <p:nvSpPr>
          <p:cNvPr id="2" name="Footer Placeholder 1">
            <a:extLst>
              <a:ext uri="{FF2B5EF4-FFF2-40B4-BE49-F238E27FC236}">
                <a16:creationId xmlns:a16="http://schemas.microsoft.com/office/drawing/2014/main" id="{D24EBF32-1B4A-117A-8D07-43E023242CE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43F272D3-BB15-4EB0-EDF9-9532517EAD6F}"/>
              </a:ext>
            </a:extLst>
          </p:cNvPr>
          <p:cNvSpPr>
            <a:spLocks noGrp="1"/>
          </p:cNvSpPr>
          <p:nvPr>
            <p:ph type="sldNum" sz="quarter" idx="12"/>
          </p:nvPr>
        </p:nvSpPr>
        <p:spPr/>
        <p:txBody>
          <a:bodyPr/>
          <a:lstStyle/>
          <a:p>
            <a:fld id="{5E974019-911E-49EE-BA55-CB6190B0405B}" type="slidenum">
              <a:rPr lang="en-US" smtClean="0"/>
              <a:t>121</a:t>
            </a:fld>
            <a:endParaRPr lang="en-US" dirty="0"/>
          </a:p>
        </p:txBody>
      </p:sp>
      <p:grpSp>
        <p:nvGrpSpPr>
          <p:cNvPr id="10" name="Group 9">
            <a:extLst>
              <a:ext uri="{FF2B5EF4-FFF2-40B4-BE49-F238E27FC236}">
                <a16:creationId xmlns:a16="http://schemas.microsoft.com/office/drawing/2014/main" id="{829CE2D4-B941-D9A7-E445-4EA7CBB9447D}"/>
              </a:ext>
            </a:extLst>
          </p:cNvPr>
          <p:cNvGrpSpPr/>
          <p:nvPr/>
        </p:nvGrpSpPr>
        <p:grpSpPr>
          <a:xfrm>
            <a:off x="760196" y="1788190"/>
            <a:ext cx="10692245" cy="1820870"/>
            <a:chOff x="760196" y="1788190"/>
            <a:chExt cx="10692245" cy="1820870"/>
          </a:xfrm>
        </p:grpSpPr>
        <p:pic>
          <p:nvPicPr>
            <p:cNvPr id="6" name="Picture 5">
              <a:extLst>
                <a:ext uri="{FF2B5EF4-FFF2-40B4-BE49-F238E27FC236}">
                  <a16:creationId xmlns:a16="http://schemas.microsoft.com/office/drawing/2014/main" id="{5DFED6D0-3DDB-7C53-EBD8-F020EC646069}"/>
                </a:ext>
              </a:extLst>
            </p:cNvPr>
            <p:cNvPicPr>
              <a:picLocks noChangeAspect="1"/>
            </p:cNvPicPr>
            <p:nvPr/>
          </p:nvPicPr>
          <p:blipFill>
            <a:blip r:embed="rId3"/>
            <a:stretch>
              <a:fillRect/>
            </a:stretch>
          </p:blipFill>
          <p:spPr>
            <a:xfrm>
              <a:off x="760196" y="1788190"/>
              <a:ext cx="10692245" cy="1820870"/>
            </a:xfrm>
            <a:prstGeom prst="rect">
              <a:avLst/>
            </a:prstGeom>
          </p:spPr>
        </p:pic>
        <p:pic>
          <p:nvPicPr>
            <p:cNvPr id="9" name="Picture 8">
              <a:extLst>
                <a:ext uri="{FF2B5EF4-FFF2-40B4-BE49-F238E27FC236}">
                  <a16:creationId xmlns:a16="http://schemas.microsoft.com/office/drawing/2014/main" id="{64735BD8-BA75-F08E-9E9F-A97698547F35}"/>
                </a:ext>
              </a:extLst>
            </p:cNvPr>
            <p:cNvPicPr>
              <a:picLocks noChangeAspect="1"/>
            </p:cNvPicPr>
            <p:nvPr/>
          </p:nvPicPr>
          <p:blipFill>
            <a:blip r:embed="rId4"/>
            <a:stretch>
              <a:fillRect/>
            </a:stretch>
          </p:blipFill>
          <p:spPr>
            <a:xfrm>
              <a:off x="791514" y="3105015"/>
              <a:ext cx="10513940" cy="472749"/>
            </a:xfrm>
            <a:prstGeom prst="rect">
              <a:avLst/>
            </a:prstGeom>
          </p:spPr>
        </p:pic>
      </p:grpSp>
      <p:sp>
        <p:nvSpPr>
          <p:cNvPr id="7" name="Arrow: Right 6">
            <a:extLst>
              <a:ext uri="{FF2B5EF4-FFF2-40B4-BE49-F238E27FC236}">
                <a16:creationId xmlns:a16="http://schemas.microsoft.com/office/drawing/2014/main" id="{821F0E7E-186E-10BE-E1A8-9988324B7239}"/>
              </a:ext>
            </a:extLst>
          </p:cNvPr>
          <p:cNvSpPr/>
          <p:nvPr/>
        </p:nvSpPr>
        <p:spPr>
          <a:xfrm>
            <a:off x="10397007" y="3242675"/>
            <a:ext cx="654627" cy="197427"/>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1105839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28365-C4CF-72EC-D8AB-825996B0F1A9}"/>
              </a:ext>
            </a:extLst>
          </p:cNvPr>
          <p:cNvSpPr>
            <a:spLocks noGrp="1"/>
          </p:cNvSpPr>
          <p:nvPr>
            <p:ph type="body" sz="quarter" idx="10"/>
          </p:nvPr>
        </p:nvSpPr>
        <p:spPr/>
        <p:txBody>
          <a:bodyPr/>
          <a:lstStyle/>
          <a:p>
            <a:r>
              <a:rPr lang="en-US" dirty="0"/>
              <a:t>The user lands on the Person Profile. The user can view the Overview, Master Record, Enrollment Information, History Records, Merged Records and Direct Match records if applicable.</a:t>
            </a:r>
          </a:p>
        </p:txBody>
      </p:sp>
      <p:sp>
        <p:nvSpPr>
          <p:cNvPr id="3" name="Footer Placeholder 2">
            <a:extLst>
              <a:ext uri="{FF2B5EF4-FFF2-40B4-BE49-F238E27FC236}">
                <a16:creationId xmlns:a16="http://schemas.microsoft.com/office/drawing/2014/main" id="{F31470F5-838C-F690-B7C2-D7EECDD0D26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0A249602-DB96-FF58-4171-5F000FE44687}"/>
              </a:ext>
            </a:extLst>
          </p:cNvPr>
          <p:cNvSpPr>
            <a:spLocks noGrp="1"/>
          </p:cNvSpPr>
          <p:nvPr>
            <p:ph type="sldNum" sz="quarter" idx="12"/>
          </p:nvPr>
        </p:nvSpPr>
        <p:spPr/>
        <p:txBody>
          <a:bodyPr/>
          <a:lstStyle/>
          <a:p>
            <a:fld id="{5E974019-911E-49EE-BA55-CB6190B0405B}" type="slidenum">
              <a:rPr lang="en-US" smtClean="0"/>
              <a:pPr/>
              <a:t>122</a:t>
            </a:fld>
            <a:endParaRPr lang="en-US" dirty="0"/>
          </a:p>
        </p:txBody>
      </p:sp>
      <p:pic>
        <p:nvPicPr>
          <p:cNvPr id="8" name="Picture 7">
            <a:extLst>
              <a:ext uri="{FF2B5EF4-FFF2-40B4-BE49-F238E27FC236}">
                <a16:creationId xmlns:a16="http://schemas.microsoft.com/office/drawing/2014/main" id="{0AB18CDB-B2FE-563D-C21D-44E747C256EB}"/>
              </a:ext>
            </a:extLst>
          </p:cNvPr>
          <p:cNvPicPr>
            <a:picLocks noChangeAspect="1"/>
          </p:cNvPicPr>
          <p:nvPr/>
        </p:nvPicPr>
        <p:blipFill>
          <a:blip r:embed="rId3"/>
          <a:stretch>
            <a:fillRect/>
          </a:stretch>
        </p:blipFill>
        <p:spPr>
          <a:xfrm>
            <a:off x="1418323" y="860466"/>
            <a:ext cx="9355354" cy="4432618"/>
          </a:xfrm>
          <a:prstGeom prst="rect">
            <a:avLst/>
          </a:prstGeom>
        </p:spPr>
      </p:pic>
      <p:sp>
        <p:nvSpPr>
          <p:cNvPr id="9" name="Rectangle 8">
            <a:extLst>
              <a:ext uri="{FF2B5EF4-FFF2-40B4-BE49-F238E27FC236}">
                <a16:creationId xmlns:a16="http://schemas.microsoft.com/office/drawing/2014/main" id="{B1E779B2-F89D-E153-0E0D-5C7FB5DD8AE7}"/>
              </a:ext>
            </a:extLst>
          </p:cNvPr>
          <p:cNvSpPr/>
          <p:nvPr/>
        </p:nvSpPr>
        <p:spPr>
          <a:xfrm>
            <a:off x="1496291" y="1620982"/>
            <a:ext cx="3678382" cy="176645"/>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62913033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28365-C4CF-72EC-D8AB-825996B0F1A9}"/>
              </a:ext>
            </a:extLst>
          </p:cNvPr>
          <p:cNvSpPr>
            <a:spLocks noGrp="1"/>
          </p:cNvSpPr>
          <p:nvPr>
            <p:ph type="body" sz="quarter" idx="10"/>
          </p:nvPr>
        </p:nvSpPr>
        <p:spPr>
          <a:xfrm>
            <a:off x="2246313" y="5591175"/>
            <a:ext cx="7725590" cy="895974"/>
          </a:xfrm>
        </p:spPr>
        <p:txBody>
          <a:bodyPr/>
          <a:lstStyle/>
          <a:p>
            <a:r>
              <a:rPr lang="en-US" dirty="0"/>
              <a:t>The overview tab contains demographic information, pending near matches, recent notes, alias IDs and recent history records.</a:t>
            </a:r>
          </a:p>
        </p:txBody>
      </p:sp>
      <p:sp>
        <p:nvSpPr>
          <p:cNvPr id="3" name="Footer Placeholder 2">
            <a:extLst>
              <a:ext uri="{FF2B5EF4-FFF2-40B4-BE49-F238E27FC236}">
                <a16:creationId xmlns:a16="http://schemas.microsoft.com/office/drawing/2014/main" id="{F31470F5-838C-F690-B7C2-D7EECDD0D26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0A249602-DB96-FF58-4171-5F000FE44687}"/>
              </a:ext>
            </a:extLst>
          </p:cNvPr>
          <p:cNvSpPr>
            <a:spLocks noGrp="1"/>
          </p:cNvSpPr>
          <p:nvPr>
            <p:ph type="sldNum" sz="quarter" idx="12"/>
          </p:nvPr>
        </p:nvSpPr>
        <p:spPr/>
        <p:txBody>
          <a:bodyPr/>
          <a:lstStyle/>
          <a:p>
            <a:fld id="{5E974019-911E-49EE-BA55-CB6190B0405B}" type="slidenum">
              <a:rPr lang="en-US" smtClean="0"/>
              <a:pPr/>
              <a:t>123</a:t>
            </a:fld>
            <a:endParaRPr lang="en-US" dirty="0"/>
          </a:p>
        </p:txBody>
      </p:sp>
      <p:pic>
        <p:nvPicPr>
          <p:cNvPr id="8" name="Picture 7">
            <a:extLst>
              <a:ext uri="{FF2B5EF4-FFF2-40B4-BE49-F238E27FC236}">
                <a16:creationId xmlns:a16="http://schemas.microsoft.com/office/drawing/2014/main" id="{0AB18CDB-B2FE-563D-C21D-44E747C256EB}"/>
              </a:ext>
            </a:extLst>
          </p:cNvPr>
          <p:cNvPicPr>
            <a:picLocks noChangeAspect="1"/>
          </p:cNvPicPr>
          <p:nvPr/>
        </p:nvPicPr>
        <p:blipFill>
          <a:blip r:embed="rId3"/>
          <a:stretch>
            <a:fillRect/>
          </a:stretch>
        </p:blipFill>
        <p:spPr>
          <a:xfrm>
            <a:off x="1418323" y="860466"/>
            <a:ext cx="9355354" cy="4432618"/>
          </a:xfrm>
          <a:prstGeom prst="rect">
            <a:avLst/>
          </a:prstGeom>
        </p:spPr>
      </p:pic>
      <p:sp>
        <p:nvSpPr>
          <p:cNvPr id="9" name="Rectangle 8">
            <a:extLst>
              <a:ext uri="{FF2B5EF4-FFF2-40B4-BE49-F238E27FC236}">
                <a16:creationId xmlns:a16="http://schemas.microsoft.com/office/drawing/2014/main" id="{B1E779B2-F89D-E153-0E0D-5C7FB5DD8AE7}"/>
              </a:ext>
            </a:extLst>
          </p:cNvPr>
          <p:cNvSpPr/>
          <p:nvPr/>
        </p:nvSpPr>
        <p:spPr>
          <a:xfrm>
            <a:off x="1496291" y="1620982"/>
            <a:ext cx="467591" cy="176645"/>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2932482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4B4203-D308-3189-853C-98FE58B7E02F}"/>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86EB6DBE-9FD3-554A-1C6C-076FD34CA58C}"/>
              </a:ext>
            </a:extLst>
          </p:cNvPr>
          <p:cNvSpPr>
            <a:spLocks noGrp="1"/>
          </p:cNvSpPr>
          <p:nvPr>
            <p:ph type="sldNum" sz="quarter" idx="15"/>
          </p:nvPr>
        </p:nvSpPr>
        <p:spPr/>
        <p:txBody>
          <a:bodyPr/>
          <a:lstStyle/>
          <a:p>
            <a:fld id="{5E974019-911E-49EE-BA55-CB6190B0405B}" type="slidenum">
              <a:rPr lang="en-US" smtClean="0"/>
              <a:t>124</a:t>
            </a:fld>
            <a:endParaRPr lang="en-US" dirty="0"/>
          </a:p>
        </p:txBody>
      </p:sp>
      <p:sp>
        <p:nvSpPr>
          <p:cNvPr id="6" name="Text Placeholder 5">
            <a:extLst>
              <a:ext uri="{FF2B5EF4-FFF2-40B4-BE49-F238E27FC236}">
                <a16:creationId xmlns:a16="http://schemas.microsoft.com/office/drawing/2014/main" id="{6CD02DA9-A4EB-FD39-23D4-1B0059C866BE}"/>
              </a:ext>
            </a:extLst>
          </p:cNvPr>
          <p:cNvSpPr>
            <a:spLocks noGrp="1"/>
          </p:cNvSpPr>
          <p:nvPr>
            <p:ph type="body" sz="quarter" idx="16"/>
          </p:nvPr>
        </p:nvSpPr>
        <p:spPr/>
        <p:txBody>
          <a:bodyPr/>
          <a:lstStyle/>
          <a:p>
            <a:r>
              <a:rPr lang="en-US" dirty="0"/>
              <a:t>Search Options: By ID</a:t>
            </a:r>
          </a:p>
        </p:txBody>
      </p:sp>
    </p:spTree>
    <p:extLst>
      <p:ext uri="{BB962C8B-B14F-4D97-AF65-F5344CB8AC3E}">
        <p14:creationId xmlns:p14="http://schemas.microsoft.com/office/powerpoint/2010/main" val="32577196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EBC6FB-8385-1ED3-4590-D4DECAF2959F}"/>
              </a:ext>
            </a:extLst>
          </p:cNvPr>
          <p:cNvSpPr>
            <a:spLocks noGrp="1"/>
          </p:cNvSpPr>
          <p:nvPr>
            <p:ph type="body" sz="quarter" idx="10"/>
          </p:nvPr>
        </p:nvSpPr>
        <p:spPr>
          <a:xfrm>
            <a:off x="592281" y="5456988"/>
            <a:ext cx="11007437" cy="496888"/>
          </a:xfrm>
        </p:spPr>
        <p:txBody>
          <a:bodyPr/>
          <a:lstStyle/>
          <a:p>
            <a:r>
              <a:rPr lang="en-US" dirty="0"/>
              <a:t>Click by ID to search by State ID or Local ID. </a:t>
            </a:r>
          </a:p>
          <a:p>
            <a:r>
              <a:rPr lang="en-US" dirty="0"/>
              <a:t>Remember, Search Options will only search and return results for the person type selected. </a:t>
            </a:r>
          </a:p>
          <a:p>
            <a:r>
              <a:rPr lang="en-US" dirty="0"/>
              <a:t>Enter the ID and click Search.</a:t>
            </a:r>
          </a:p>
          <a:p>
            <a:endParaRPr lang="en-US" dirty="0"/>
          </a:p>
        </p:txBody>
      </p:sp>
      <p:sp>
        <p:nvSpPr>
          <p:cNvPr id="2" name="Footer Placeholder 1">
            <a:extLst>
              <a:ext uri="{FF2B5EF4-FFF2-40B4-BE49-F238E27FC236}">
                <a16:creationId xmlns:a16="http://schemas.microsoft.com/office/drawing/2014/main" id="{D24EBF32-1B4A-117A-8D07-43E023242CE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43F272D3-BB15-4EB0-EDF9-9532517EAD6F}"/>
              </a:ext>
            </a:extLst>
          </p:cNvPr>
          <p:cNvSpPr>
            <a:spLocks noGrp="1"/>
          </p:cNvSpPr>
          <p:nvPr>
            <p:ph type="sldNum" sz="quarter" idx="12"/>
          </p:nvPr>
        </p:nvSpPr>
        <p:spPr/>
        <p:txBody>
          <a:bodyPr/>
          <a:lstStyle/>
          <a:p>
            <a:fld id="{5E974019-911E-49EE-BA55-CB6190B0405B}" type="slidenum">
              <a:rPr lang="en-US" smtClean="0"/>
              <a:t>125</a:t>
            </a:fld>
            <a:endParaRPr lang="en-US" dirty="0"/>
          </a:p>
        </p:txBody>
      </p:sp>
      <p:sp>
        <p:nvSpPr>
          <p:cNvPr id="7" name="Rectangle 6">
            <a:extLst>
              <a:ext uri="{FF2B5EF4-FFF2-40B4-BE49-F238E27FC236}">
                <a16:creationId xmlns:a16="http://schemas.microsoft.com/office/drawing/2014/main" id="{D6A3AC92-D648-59CF-0FAE-487BFC30F7FA}"/>
              </a:ext>
            </a:extLst>
          </p:cNvPr>
          <p:cNvSpPr/>
          <p:nvPr/>
        </p:nvSpPr>
        <p:spPr>
          <a:xfrm>
            <a:off x="1531395" y="1631373"/>
            <a:ext cx="353293" cy="176646"/>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grpSp>
        <p:nvGrpSpPr>
          <p:cNvPr id="8" name="Group 7">
            <a:extLst>
              <a:ext uri="{FF2B5EF4-FFF2-40B4-BE49-F238E27FC236}">
                <a16:creationId xmlns:a16="http://schemas.microsoft.com/office/drawing/2014/main" id="{7C18645F-B506-5DE7-49D7-32F047FC3E9B}"/>
              </a:ext>
            </a:extLst>
          </p:cNvPr>
          <p:cNvGrpSpPr/>
          <p:nvPr/>
        </p:nvGrpSpPr>
        <p:grpSpPr>
          <a:xfrm>
            <a:off x="706335" y="1251716"/>
            <a:ext cx="10779330" cy="3666273"/>
            <a:chOff x="706335" y="1251716"/>
            <a:chExt cx="10779330" cy="3666273"/>
          </a:xfrm>
        </p:grpSpPr>
        <p:pic>
          <p:nvPicPr>
            <p:cNvPr id="12" name="Picture 11">
              <a:extLst>
                <a:ext uri="{FF2B5EF4-FFF2-40B4-BE49-F238E27FC236}">
                  <a16:creationId xmlns:a16="http://schemas.microsoft.com/office/drawing/2014/main" id="{5766929B-2BB0-5EB8-0EB9-0264E092D414}"/>
                </a:ext>
              </a:extLst>
            </p:cNvPr>
            <p:cNvPicPr>
              <a:picLocks noChangeAspect="1"/>
            </p:cNvPicPr>
            <p:nvPr/>
          </p:nvPicPr>
          <p:blipFill>
            <a:blip r:embed="rId3"/>
            <a:stretch>
              <a:fillRect/>
            </a:stretch>
          </p:blipFill>
          <p:spPr>
            <a:xfrm>
              <a:off x="706335" y="1251716"/>
              <a:ext cx="10779330" cy="3666273"/>
            </a:xfrm>
            <a:prstGeom prst="rect">
              <a:avLst/>
            </a:prstGeom>
          </p:spPr>
        </p:pic>
        <p:pic>
          <p:nvPicPr>
            <p:cNvPr id="6" name="Picture 5">
              <a:extLst>
                <a:ext uri="{FF2B5EF4-FFF2-40B4-BE49-F238E27FC236}">
                  <a16:creationId xmlns:a16="http://schemas.microsoft.com/office/drawing/2014/main" id="{C4D9BC0C-E22D-1DDE-0CAA-3091FC806ED8}"/>
                </a:ext>
              </a:extLst>
            </p:cNvPr>
            <p:cNvPicPr>
              <a:picLocks noChangeAspect="1"/>
            </p:cNvPicPr>
            <p:nvPr/>
          </p:nvPicPr>
          <p:blipFill>
            <a:blip r:embed="rId4"/>
            <a:stretch>
              <a:fillRect/>
            </a:stretch>
          </p:blipFill>
          <p:spPr>
            <a:xfrm>
              <a:off x="3371613" y="2400300"/>
              <a:ext cx="3268178" cy="238991"/>
            </a:xfrm>
            <a:prstGeom prst="rect">
              <a:avLst/>
            </a:prstGeom>
          </p:spPr>
        </p:pic>
      </p:grpSp>
      <p:sp>
        <p:nvSpPr>
          <p:cNvPr id="9" name="Rectangle 8">
            <a:extLst>
              <a:ext uri="{FF2B5EF4-FFF2-40B4-BE49-F238E27FC236}">
                <a16:creationId xmlns:a16="http://schemas.microsoft.com/office/drawing/2014/main" id="{7B25E330-FFBA-8767-9979-DAEA938D8574}"/>
              </a:ext>
            </a:extLst>
          </p:cNvPr>
          <p:cNvSpPr/>
          <p:nvPr/>
        </p:nvSpPr>
        <p:spPr>
          <a:xfrm>
            <a:off x="1531395" y="1631373"/>
            <a:ext cx="353293" cy="176646"/>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1" name="Arrow: Right 10">
            <a:extLst>
              <a:ext uri="{FF2B5EF4-FFF2-40B4-BE49-F238E27FC236}">
                <a16:creationId xmlns:a16="http://schemas.microsoft.com/office/drawing/2014/main" id="{791799C5-3CD3-4073-B7F1-4396D0070B68}"/>
              </a:ext>
            </a:extLst>
          </p:cNvPr>
          <p:cNvSpPr/>
          <p:nvPr/>
        </p:nvSpPr>
        <p:spPr>
          <a:xfrm rot="10800000">
            <a:off x="6531588" y="3229305"/>
            <a:ext cx="679702" cy="199694"/>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4" name="Arrow: Right 13">
            <a:extLst>
              <a:ext uri="{FF2B5EF4-FFF2-40B4-BE49-F238E27FC236}">
                <a16:creationId xmlns:a16="http://schemas.microsoft.com/office/drawing/2014/main" id="{8E2A3FCF-E4CA-D85A-DBAF-BB9B0B2BF906}"/>
              </a:ext>
            </a:extLst>
          </p:cNvPr>
          <p:cNvSpPr/>
          <p:nvPr/>
        </p:nvSpPr>
        <p:spPr>
          <a:xfrm rot="10800000">
            <a:off x="6881413" y="2118332"/>
            <a:ext cx="679702" cy="199694"/>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16" name="Picture 15">
            <a:extLst>
              <a:ext uri="{FF2B5EF4-FFF2-40B4-BE49-F238E27FC236}">
                <a16:creationId xmlns:a16="http://schemas.microsoft.com/office/drawing/2014/main" id="{DB9CE889-4FE8-0A8F-FB7E-DF684966DEB1}"/>
              </a:ext>
            </a:extLst>
          </p:cNvPr>
          <p:cNvPicPr>
            <a:picLocks noChangeAspect="1"/>
          </p:cNvPicPr>
          <p:nvPr/>
        </p:nvPicPr>
        <p:blipFill>
          <a:blip r:embed="rId5"/>
          <a:stretch>
            <a:fillRect/>
          </a:stretch>
        </p:blipFill>
        <p:spPr>
          <a:xfrm>
            <a:off x="2167111" y="2079035"/>
            <a:ext cx="4579072" cy="238991"/>
          </a:xfrm>
          <a:prstGeom prst="rect">
            <a:avLst/>
          </a:prstGeom>
        </p:spPr>
      </p:pic>
    </p:spTree>
    <p:extLst>
      <p:ext uri="{BB962C8B-B14F-4D97-AF65-F5344CB8AC3E}">
        <p14:creationId xmlns:p14="http://schemas.microsoft.com/office/powerpoint/2010/main" val="20920117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95DD7F-E989-0923-373B-52303B350DF3}"/>
              </a:ext>
            </a:extLst>
          </p:cNvPr>
          <p:cNvSpPr>
            <a:spLocks noGrp="1"/>
          </p:cNvSpPr>
          <p:nvPr>
            <p:ph type="body" sz="quarter" idx="10"/>
          </p:nvPr>
        </p:nvSpPr>
        <p:spPr/>
        <p:txBody>
          <a:bodyPr/>
          <a:lstStyle/>
          <a:p>
            <a:r>
              <a:rPr lang="en-US" dirty="0"/>
              <a:t>Drill into the results to see the person profile.</a:t>
            </a:r>
          </a:p>
        </p:txBody>
      </p:sp>
      <p:sp>
        <p:nvSpPr>
          <p:cNvPr id="3" name="Footer Placeholder 2">
            <a:extLst>
              <a:ext uri="{FF2B5EF4-FFF2-40B4-BE49-F238E27FC236}">
                <a16:creationId xmlns:a16="http://schemas.microsoft.com/office/drawing/2014/main" id="{F80C6048-2985-1203-046C-29131953717C}"/>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DC5A7D02-3805-80B5-56C7-69F36CEE3A63}"/>
              </a:ext>
            </a:extLst>
          </p:cNvPr>
          <p:cNvSpPr>
            <a:spLocks noGrp="1"/>
          </p:cNvSpPr>
          <p:nvPr>
            <p:ph type="sldNum" sz="quarter" idx="12"/>
          </p:nvPr>
        </p:nvSpPr>
        <p:spPr/>
        <p:txBody>
          <a:bodyPr/>
          <a:lstStyle/>
          <a:p>
            <a:fld id="{5E974019-911E-49EE-BA55-CB6190B0405B}" type="slidenum">
              <a:rPr lang="en-US" smtClean="0"/>
              <a:pPr/>
              <a:t>126</a:t>
            </a:fld>
            <a:endParaRPr lang="en-US" dirty="0"/>
          </a:p>
        </p:txBody>
      </p:sp>
      <p:pic>
        <p:nvPicPr>
          <p:cNvPr id="6" name="Picture 5">
            <a:extLst>
              <a:ext uri="{FF2B5EF4-FFF2-40B4-BE49-F238E27FC236}">
                <a16:creationId xmlns:a16="http://schemas.microsoft.com/office/drawing/2014/main" id="{AA1D6550-83D9-0D69-1CCC-AFCB4A10D399}"/>
              </a:ext>
            </a:extLst>
          </p:cNvPr>
          <p:cNvPicPr>
            <a:picLocks noChangeAspect="1"/>
          </p:cNvPicPr>
          <p:nvPr/>
        </p:nvPicPr>
        <p:blipFill>
          <a:blip r:embed="rId3"/>
          <a:stretch>
            <a:fillRect/>
          </a:stretch>
        </p:blipFill>
        <p:spPr>
          <a:xfrm>
            <a:off x="709144" y="2042525"/>
            <a:ext cx="10773713" cy="1899446"/>
          </a:xfrm>
          <a:prstGeom prst="rect">
            <a:avLst/>
          </a:prstGeom>
        </p:spPr>
      </p:pic>
      <p:sp>
        <p:nvSpPr>
          <p:cNvPr id="8" name="Arrow: Right 7">
            <a:extLst>
              <a:ext uri="{FF2B5EF4-FFF2-40B4-BE49-F238E27FC236}">
                <a16:creationId xmlns:a16="http://schemas.microsoft.com/office/drawing/2014/main" id="{2E630C15-6811-168D-2BB6-CF91971D1476}"/>
              </a:ext>
            </a:extLst>
          </p:cNvPr>
          <p:cNvSpPr/>
          <p:nvPr/>
        </p:nvSpPr>
        <p:spPr>
          <a:xfrm>
            <a:off x="10386615" y="3349935"/>
            <a:ext cx="679702" cy="199694"/>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2003433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4B4203-D308-3189-853C-98FE58B7E02F}"/>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86EB6DBE-9FD3-554A-1C6C-076FD34CA58C}"/>
              </a:ext>
            </a:extLst>
          </p:cNvPr>
          <p:cNvSpPr>
            <a:spLocks noGrp="1"/>
          </p:cNvSpPr>
          <p:nvPr>
            <p:ph type="sldNum" sz="quarter" idx="15"/>
          </p:nvPr>
        </p:nvSpPr>
        <p:spPr/>
        <p:txBody>
          <a:bodyPr/>
          <a:lstStyle/>
          <a:p>
            <a:fld id="{5E974019-911E-49EE-BA55-CB6190B0405B}" type="slidenum">
              <a:rPr lang="en-US" smtClean="0"/>
              <a:t>127</a:t>
            </a:fld>
            <a:endParaRPr lang="en-US" dirty="0"/>
          </a:p>
        </p:txBody>
      </p:sp>
      <p:sp>
        <p:nvSpPr>
          <p:cNvPr id="6" name="Text Placeholder 5">
            <a:extLst>
              <a:ext uri="{FF2B5EF4-FFF2-40B4-BE49-F238E27FC236}">
                <a16:creationId xmlns:a16="http://schemas.microsoft.com/office/drawing/2014/main" id="{6CD02DA9-A4EB-FD39-23D4-1B0059C866BE}"/>
              </a:ext>
            </a:extLst>
          </p:cNvPr>
          <p:cNvSpPr>
            <a:spLocks noGrp="1"/>
          </p:cNvSpPr>
          <p:nvPr>
            <p:ph type="body" sz="quarter" idx="16"/>
          </p:nvPr>
        </p:nvSpPr>
        <p:spPr/>
        <p:txBody>
          <a:bodyPr/>
          <a:lstStyle/>
          <a:p>
            <a:r>
              <a:rPr lang="en-US" dirty="0"/>
              <a:t>Search Options: By Location</a:t>
            </a:r>
          </a:p>
        </p:txBody>
      </p:sp>
    </p:spTree>
    <p:extLst>
      <p:ext uri="{BB962C8B-B14F-4D97-AF65-F5344CB8AC3E}">
        <p14:creationId xmlns:p14="http://schemas.microsoft.com/office/powerpoint/2010/main" val="28599883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87CFB-9F89-829C-BDC4-FB3F480685E1}"/>
              </a:ext>
            </a:extLst>
          </p:cNvPr>
          <p:cNvSpPr>
            <a:spLocks noGrp="1"/>
          </p:cNvSpPr>
          <p:nvPr>
            <p:ph type="body" sz="quarter" idx="10"/>
          </p:nvPr>
        </p:nvSpPr>
        <p:spPr>
          <a:xfrm>
            <a:off x="2246313" y="5591175"/>
            <a:ext cx="7762660" cy="895974"/>
          </a:xfrm>
        </p:spPr>
        <p:txBody>
          <a:bodyPr/>
          <a:lstStyle/>
          <a:p>
            <a:r>
              <a:rPr lang="en-US" dirty="0"/>
              <a:t>Click By Location to search for a location. Select the district and school. The district and school options will be limited by the user’s data security. </a:t>
            </a:r>
          </a:p>
        </p:txBody>
      </p:sp>
      <p:sp>
        <p:nvSpPr>
          <p:cNvPr id="3" name="Footer Placeholder 2">
            <a:extLst>
              <a:ext uri="{FF2B5EF4-FFF2-40B4-BE49-F238E27FC236}">
                <a16:creationId xmlns:a16="http://schemas.microsoft.com/office/drawing/2014/main" id="{2AF7A308-1E36-A26F-011B-C00652F616EF}"/>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3D29EF76-5A8A-0B7B-87AC-DFBA92CF033C}"/>
              </a:ext>
            </a:extLst>
          </p:cNvPr>
          <p:cNvSpPr>
            <a:spLocks noGrp="1"/>
          </p:cNvSpPr>
          <p:nvPr>
            <p:ph type="sldNum" sz="quarter" idx="12"/>
          </p:nvPr>
        </p:nvSpPr>
        <p:spPr/>
        <p:txBody>
          <a:bodyPr/>
          <a:lstStyle/>
          <a:p>
            <a:fld id="{5E974019-911E-49EE-BA55-CB6190B0405B}" type="slidenum">
              <a:rPr lang="en-US" smtClean="0"/>
              <a:pPr/>
              <a:t>128</a:t>
            </a:fld>
            <a:endParaRPr lang="en-US" dirty="0"/>
          </a:p>
        </p:txBody>
      </p:sp>
      <p:pic>
        <p:nvPicPr>
          <p:cNvPr id="6" name="Picture 5">
            <a:extLst>
              <a:ext uri="{FF2B5EF4-FFF2-40B4-BE49-F238E27FC236}">
                <a16:creationId xmlns:a16="http://schemas.microsoft.com/office/drawing/2014/main" id="{0D3679F8-2352-79A2-BE79-8793541CCBA7}"/>
              </a:ext>
            </a:extLst>
          </p:cNvPr>
          <p:cNvPicPr>
            <a:picLocks noChangeAspect="1"/>
          </p:cNvPicPr>
          <p:nvPr/>
        </p:nvPicPr>
        <p:blipFill>
          <a:blip r:embed="rId3"/>
          <a:stretch>
            <a:fillRect/>
          </a:stretch>
        </p:blipFill>
        <p:spPr>
          <a:xfrm>
            <a:off x="727364" y="1477221"/>
            <a:ext cx="10734859" cy="3125952"/>
          </a:xfrm>
          <a:prstGeom prst="rect">
            <a:avLst/>
          </a:prstGeom>
        </p:spPr>
      </p:pic>
      <p:sp>
        <p:nvSpPr>
          <p:cNvPr id="7" name="Rectangle 6">
            <a:extLst>
              <a:ext uri="{FF2B5EF4-FFF2-40B4-BE49-F238E27FC236}">
                <a16:creationId xmlns:a16="http://schemas.microsoft.com/office/drawing/2014/main" id="{FC4F9C30-63F0-475D-6221-89351A90C09C}"/>
              </a:ext>
            </a:extLst>
          </p:cNvPr>
          <p:cNvSpPr/>
          <p:nvPr/>
        </p:nvSpPr>
        <p:spPr>
          <a:xfrm>
            <a:off x="1922318" y="1839191"/>
            <a:ext cx="696191" cy="228600"/>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5" name="Arrow: Right 4">
            <a:extLst>
              <a:ext uri="{FF2B5EF4-FFF2-40B4-BE49-F238E27FC236}">
                <a16:creationId xmlns:a16="http://schemas.microsoft.com/office/drawing/2014/main" id="{9F0A989D-3136-C4DB-48BA-50157FECA6E1}"/>
              </a:ext>
            </a:extLst>
          </p:cNvPr>
          <p:cNvSpPr/>
          <p:nvPr/>
        </p:nvSpPr>
        <p:spPr>
          <a:xfrm rot="10800000">
            <a:off x="4342985" y="2647414"/>
            <a:ext cx="679702" cy="199694"/>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9" name="Arrow: Right 8">
            <a:extLst>
              <a:ext uri="{FF2B5EF4-FFF2-40B4-BE49-F238E27FC236}">
                <a16:creationId xmlns:a16="http://schemas.microsoft.com/office/drawing/2014/main" id="{D974AFA0-8CCB-F638-65AB-BCC5BEF7C2DC}"/>
              </a:ext>
            </a:extLst>
          </p:cNvPr>
          <p:cNvSpPr/>
          <p:nvPr/>
        </p:nvSpPr>
        <p:spPr>
          <a:xfrm rot="10800000">
            <a:off x="4342985" y="2940350"/>
            <a:ext cx="679702" cy="199694"/>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11" name="Picture 10">
            <a:extLst>
              <a:ext uri="{FF2B5EF4-FFF2-40B4-BE49-F238E27FC236}">
                <a16:creationId xmlns:a16="http://schemas.microsoft.com/office/drawing/2014/main" id="{AC8A1597-7D9F-50F8-E3AA-9F740CD4934F}"/>
              </a:ext>
            </a:extLst>
          </p:cNvPr>
          <p:cNvPicPr>
            <a:picLocks noChangeAspect="1"/>
          </p:cNvPicPr>
          <p:nvPr/>
        </p:nvPicPr>
        <p:blipFill>
          <a:blip r:embed="rId4"/>
          <a:stretch>
            <a:fillRect/>
          </a:stretch>
        </p:blipFill>
        <p:spPr>
          <a:xfrm>
            <a:off x="2900044" y="2302713"/>
            <a:ext cx="4563112" cy="238158"/>
          </a:xfrm>
          <a:prstGeom prst="rect">
            <a:avLst/>
          </a:prstGeom>
        </p:spPr>
      </p:pic>
    </p:spTree>
    <p:extLst>
      <p:ext uri="{BB962C8B-B14F-4D97-AF65-F5344CB8AC3E}">
        <p14:creationId xmlns:p14="http://schemas.microsoft.com/office/powerpoint/2010/main" val="19436923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87CFB-9F89-829C-BDC4-FB3F480685E1}"/>
              </a:ext>
            </a:extLst>
          </p:cNvPr>
          <p:cNvSpPr>
            <a:spLocks noGrp="1"/>
          </p:cNvSpPr>
          <p:nvPr>
            <p:ph type="body" sz="quarter" idx="10"/>
          </p:nvPr>
        </p:nvSpPr>
        <p:spPr>
          <a:xfrm>
            <a:off x="2214670" y="5422877"/>
            <a:ext cx="7762660" cy="895974"/>
          </a:xfrm>
        </p:spPr>
        <p:txBody>
          <a:bodyPr/>
          <a:lstStyle/>
          <a:p>
            <a:r>
              <a:rPr lang="en-US" dirty="0"/>
              <a:t>When searching By Location the system will only search for the selected Person Type if the user has access to more than one person type.</a:t>
            </a:r>
          </a:p>
          <a:p>
            <a:r>
              <a:rPr lang="en-US" dirty="0"/>
              <a:t>Click Search.</a:t>
            </a:r>
          </a:p>
        </p:txBody>
      </p:sp>
      <p:sp>
        <p:nvSpPr>
          <p:cNvPr id="3" name="Footer Placeholder 2">
            <a:extLst>
              <a:ext uri="{FF2B5EF4-FFF2-40B4-BE49-F238E27FC236}">
                <a16:creationId xmlns:a16="http://schemas.microsoft.com/office/drawing/2014/main" id="{2AF7A308-1E36-A26F-011B-C00652F616EF}"/>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3D29EF76-5A8A-0B7B-87AC-DFBA92CF033C}"/>
              </a:ext>
            </a:extLst>
          </p:cNvPr>
          <p:cNvSpPr>
            <a:spLocks noGrp="1"/>
          </p:cNvSpPr>
          <p:nvPr>
            <p:ph type="sldNum" sz="quarter" idx="12"/>
          </p:nvPr>
        </p:nvSpPr>
        <p:spPr/>
        <p:txBody>
          <a:bodyPr/>
          <a:lstStyle/>
          <a:p>
            <a:fld id="{5E974019-911E-49EE-BA55-CB6190B0405B}" type="slidenum">
              <a:rPr lang="en-US" smtClean="0"/>
              <a:pPr/>
              <a:t>129</a:t>
            </a:fld>
            <a:endParaRPr lang="en-US" dirty="0"/>
          </a:p>
        </p:txBody>
      </p:sp>
      <p:pic>
        <p:nvPicPr>
          <p:cNvPr id="6" name="Picture 5">
            <a:extLst>
              <a:ext uri="{FF2B5EF4-FFF2-40B4-BE49-F238E27FC236}">
                <a16:creationId xmlns:a16="http://schemas.microsoft.com/office/drawing/2014/main" id="{0D3679F8-2352-79A2-BE79-8793541CCBA7}"/>
              </a:ext>
            </a:extLst>
          </p:cNvPr>
          <p:cNvPicPr>
            <a:picLocks noChangeAspect="1"/>
          </p:cNvPicPr>
          <p:nvPr/>
        </p:nvPicPr>
        <p:blipFill>
          <a:blip r:embed="rId3"/>
          <a:stretch>
            <a:fillRect/>
          </a:stretch>
        </p:blipFill>
        <p:spPr>
          <a:xfrm>
            <a:off x="727364" y="1477221"/>
            <a:ext cx="10734859" cy="3125952"/>
          </a:xfrm>
          <a:prstGeom prst="rect">
            <a:avLst/>
          </a:prstGeom>
        </p:spPr>
      </p:pic>
      <p:sp>
        <p:nvSpPr>
          <p:cNvPr id="7" name="Rectangle 6">
            <a:extLst>
              <a:ext uri="{FF2B5EF4-FFF2-40B4-BE49-F238E27FC236}">
                <a16:creationId xmlns:a16="http://schemas.microsoft.com/office/drawing/2014/main" id="{FC4F9C30-63F0-475D-6221-89351A90C09C}"/>
              </a:ext>
            </a:extLst>
          </p:cNvPr>
          <p:cNvSpPr/>
          <p:nvPr/>
        </p:nvSpPr>
        <p:spPr>
          <a:xfrm>
            <a:off x="1922318" y="1839191"/>
            <a:ext cx="696191" cy="228600"/>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5" name="Arrow: Right 4">
            <a:extLst>
              <a:ext uri="{FF2B5EF4-FFF2-40B4-BE49-F238E27FC236}">
                <a16:creationId xmlns:a16="http://schemas.microsoft.com/office/drawing/2014/main" id="{E770D793-D465-4128-B171-77FF2D25A19D}"/>
              </a:ext>
            </a:extLst>
          </p:cNvPr>
          <p:cNvSpPr/>
          <p:nvPr/>
        </p:nvSpPr>
        <p:spPr>
          <a:xfrm rot="10800000">
            <a:off x="7564166" y="2302003"/>
            <a:ext cx="679702" cy="199694"/>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8" name="Arrow: Right 7">
            <a:extLst>
              <a:ext uri="{FF2B5EF4-FFF2-40B4-BE49-F238E27FC236}">
                <a16:creationId xmlns:a16="http://schemas.microsoft.com/office/drawing/2014/main" id="{860D1B31-FEB5-618C-5050-9AF1F614B1C3}"/>
              </a:ext>
            </a:extLst>
          </p:cNvPr>
          <p:cNvSpPr/>
          <p:nvPr/>
        </p:nvSpPr>
        <p:spPr>
          <a:xfrm>
            <a:off x="9329271" y="4056517"/>
            <a:ext cx="679702" cy="199694"/>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11" name="Picture 10">
            <a:extLst>
              <a:ext uri="{FF2B5EF4-FFF2-40B4-BE49-F238E27FC236}">
                <a16:creationId xmlns:a16="http://schemas.microsoft.com/office/drawing/2014/main" id="{D1B07497-8004-1FAC-23B6-0091460007ED}"/>
              </a:ext>
            </a:extLst>
          </p:cNvPr>
          <p:cNvPicPr>
            <a:picLocks noChangeAspect="1"/>
          </p:cNvPicPr>
          <p:nvPr/>
        </p:nvPicPr>
        <p:blipFill>
          <a:blip r:embed="rId4"/>
          <a:stretch>
            <a:fillRect/>
          </a:stretch>
        </p:blipFill>
        <p:spPr>
          <a:xfrm>
            <a:off x="2879262" y="2302003"/>
            <a:ext cx="4563112" cy="238158"/>
          </a:xfrm>
          <a:prstGeom prst="rect">
            <a:avLst/>
          </a:prstGeom>
        </p:spPr>
      </p:pic>
    </p:spTree>
    <p:extLst>
      <p:ext uri="{BB962C8B-B14F-4D97-AF65-F5344CB8AC3E}">
        <p14:creationId xmlns:p14="http://schemas.microsoft.com/office/powerpoint/2010/main" val="2257072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2F25FC-A6FD-CB86-953C-9508F5667F2D}"/>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B7F61D39-43EE-EFB6-40C3-F6DE9B4223C4}"/>
              </a:ext>
            </a:extLst>
          </p:cNvPr>
          <p:cNvSpPr>
            <a:spLocks noGrp="1"/>
          </p:cNvSpPr>
          <p:nvPr>
            <p:ph type="sldNum" sz="quarter" idx="11"/>
          </p:nvPr>
        </p:nvSpPr>
        <p:spPr/>
        <p:txBody>
          <a:bodyPr/>
          <a:lstStyle/>
          <a:p>
            <a:fld id="{5E974019-911E-49EE-BA55-CB6190B0405B}" type="slidenum">
              <a:rPr lang="en-US" smtClean="0"/>
              <a:pPr/>
              <a:t>13</a:t>
            </a:fld>
            <a:endParaRPr lang="en-US" dirty="0"/>
          </a:p>
        </p:txBody>
      </p:sp>
      <p:sp>
        <p:nvSpPr>
          <p:cNvPr id="6" name="Text Placeholder 5">
            <a:extLst>
              <a:ext uri="{FF2B5EF4-FFF2-40B4-BE49-F238E27FC236}">
                <a16:creationId xmlns:a16="http://schemas.microsoft.com/office/drawing/2014/main" id="{35E42D49-3452-0FFF-8EA6-E26786D8A245}"/>
              </a:ext>
            </a:extLst>
          </p:cNvPr>
          <p:cNvSpPr>
            <a:spLocks noGrp="1"/>
          </p:cNvSpPr>
          <p:nvPr>
            <p:ph type="body" sz="quarter" idx="4294967295"/>
          </p:nvPr>
        </p:nvSpPr>
        <p:spPr>
          <a:xfrm>
            <a:off x="2046288" y="5622925"/>
            <a:ext cx="8099425" cy="581025"/>
          </a:xfrm>
          <a:prstGeom prst="rect">
            <a:avLst/>
          </a:prstGeom>
        </p:spPr>
        <p:txBody>
          <a:bodyPr/>
          <a:lstStyle/>
          <a:p>
            <a:pPr marL="0" indent="0" algn="ctr">
              <a:buNone/>
            </a:pPr>
            <a:r>
              <a:rPr lang="en-US" sz="4000" b="0" dirty="0">
                <a:solidFill>
                  <a:schemeClr val="accent1"/>
                </a:solidFill>
                <a:latin typeface="Avenir LT Std 65 Medium"/>
              </a:rPr>
              <a:t>Louisiana Secure ID Person Types</a:t>
            </a:r>
          </a:p>
        </p:txBody>
      </p:sp>
      <p:graphicFrame>
        <p:nvGraphicFramePr>
          <p:cNvPr id="5" name="Diagram 4">
            <a:extLst>
              <a:ext uri="{FF2B5EF4-FFF2-40B4-BE49-F238E27FC236}">
                <a16:creationId xmlns:a16="http://schemas.microsoft.com/office/drawing/2014/main" id="{ED89D92D-2791-6A6F-DEB3-D54564EA4199}"/>
              </a:ext>
            </a:extLst>
          </p:cNvPr>
          <p:cNvGraphicFramePr/>
          <p:nvPr/>
        </p:nvGraphicFramePr>
        <p:xfrm>
          <a:off x="708313" y="868603"/>
          <a:ext cx="10775373" cy="4309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32A03D44-CF10-A035-F511-FF936AC11198}"/>
              </a:ext>
            </a:extLst>
          </p:cNvPr>
          <p:cNvSpPr/>
          <p:nvPr/>
        </p:nvSpPr>
        <p:spPr>
          <a:xfrm>
            <a:off x="2660072" y="841665"/>
            <a:ext cx="1724891" cy="1963882"/>
          </a:xfrm>
          <a:prstGeom prst="rect">
            <a:avLst/>
          </a:prstGeom>
          <a:noFill/>
          <a:ln w="28575">
            <a:solidFill>
              <a:schemeClr val="accent1"/>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8" name="Rectangle 7">
            <a:extLst>
              <a:ext uri="{FF2B5EF4-FFF2-40B4-BE49-F238E27FC236}">
                <a16:creationId xmlns:a16="http://schemas.microsoft.com/office/drawing/2014/main" id="{63D16D0C-1C38-8D57-189D-D023D82A81DD}"/>
              </a:ext>
            </a:extLst>
          </p:cNvPr>
          <p:cNvSpPr/>
          <p:nvPr/>
        </p:nvSpPr>
        <p:spPr>
          <a:xfrm>
            <a:off x="4371108" y="841665"/>
            <a:ext cx="1724891" cy="1963882"/>
          </a:xfrm>
          <a:prstGeom prst="rect">
            <a:avLst/>
          </a:prstGeom>
          <a:noFill/>
          <a:ln w="28575">
            <a:solidFill>
              <a:schemeClr val="accent1"/>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9" name="Rectangle 8">
            <a:extLst>
              <a:ext uri="{FF2B5EF4-FFF2-40B4-BE49-F238E27FC236}">
                <a16:creationId xmlns:a16="http://schemas.microsoft.com/office/drawing/2014/main" id="{27A5FA19-B10B-B8EC-41AB-CFE51670B991}"/>
              </a:ext>
            </a:extLst>
          </p:cNvPr>
          <p:cNvSpPr/>
          <p:nvPr/>
        </p:nvSpPr>
        <p:spPr>
          <a:xfrm>
            <a:off x="547254" y="592282"/>
            <a:ext cx="2092036" cy="4741718"/>
          </a:xfrm>
          <a:prstGeom prst="rect">
            <a:avLst/>
          </a:prstGeom>
          <a:solidFill>
            <a:schemeClr val="bg1"/>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0" name="Rectangle 9">
            <a:extLst>
              <a:ext uri="{FF2B5EF4-FFF2-40B4-BE49-F238E27FC236}">
                <a16:creationId xmlns:a16="http://schemas.microsoft.com/office/drawing/2014/main" id="{C458854B-1D07-5A60-B9E5-F269BD173D64}"/>
              </a:ext>
            </a:extLst>
          </p:cNvPr>
          <p:cNvSpPr/>
          <p:nvPr/>
        </p:nvSpPr>
        <p:spPr>
          <a:xfrm>
            <a:off x="6127171" y="436419"/>
            <a:ext cx="5408469" cy="5186506"/>
          </a:xfrm>
          <a:prstGeom prst="rect">
            <a:avLst/>
          </a:prstGeom>
          <a:solidFill>
            <a:schemeClr val="bg1"/>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1" name="TextBox 10">
            <a:extLst>
              <a:ext uri="{FF2B5EF4-FFF2-40B4-BE49-F238E27FC236}">
                <a16:creationId xmlns:a16="http://schemas.microsoft.com/office/drawing/2014/main" id="{28D4B1D1-E138-4740-C244-088F8876383C}"/>
              </a:ext>
            </a:extLst>
          </p:cNvPr>
          <p:cNvSpPr txBox="1"/>
          <p:nvPr/>
        </p:nvSpPr>
        <p:spPr>
          <a:xfrm>
            <a:off x="3013363" y="4145972"/>
            <a:ext cx="1039091" cy="1015663"/>
          </a:xfrm>
          <a:prstGeom prst="rect">
            <a:avLst/>
          </a:prstGeom>
          <a:noFill/>
        </p:spPr>
        <p:txBody>
          <a:bodyPr wrap="square" rtlCol="0">
            <a:spAutoFit/>
          </a:bodyPr>
          <a:lstStyle/>
          <a:p>
            <a:r>
              <a:rPr lang="en-US" sz="6000" dirty="0">
                <a:solidFill>
                  <a:schemeClr val="bg1"/>
                </a:solidFill>
              </a:rPr>
              <a:t>02</a:t>
            </a:r>
          </a:p>
        </p:txBody>
      </p:sp>
      <p:sp>
        <p:nvSpPr>
          <p:cNvPr id="12" name="TextBox 11">
            <a:extLst>
              <a:ext uri="{FF2B5EF4-FFF2-40B4-BE49-F238E27FC236}">
                <a16:creationId xmlns:a16="http://schemas.microsoft.com/office/drawing/2014/main" id="{F69241F0-12CE-D374-757D-49B5722B97B3}"/>
              </a:ext>
            </a:extLst>
          </p:cNvPr>
          <p:cNvSpPr txBox="1"/>
          <p:nvPr/>
        </p:nvSpPr>
        <p:spPr>
          <a:xfrm>
            <a:off x="4714007" y="4145972"/>
            <a:ext cx="1039091" cy="1015663"/>
          </a:xfrm>
          <a:prstGeom prst="rect">
            <a:avLst/>
          </a:prstGeom>
          <a:noFill/>
        </p:spPr>
        <p:txBody>
          <a:bodyPr wrap="square" rtlCol="0">
            <a:spAutoFit/>
          </a:bodyPr>
          <a:lstStyle/>
          <a:p>
            <a:r>
              <a:rPr lang="en-US" sz="6000" dirty="0">
                <a:solidFill>
                  <a:schemeClr val="bg1"/>
                </a:solidFill>
              </a:rPr>
              <a:t>03</a:t>
            </a:r>
          </a:p>
        </p:txBody>
      </p:sp>
    </p:spTree>
    <p:extLst>
      <p:ext uri="{BB962C8B-B14F-4D97-AF65-F5344CB8AC3E}">
        <p14:creationId xmlns:p14="http://schemas.microsoft.com/office/powerpoint/2010/main" val="105273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87CFB-9F89-829C-BDC4-FB3F480685E1}"/>
              </a:ext>
            </a:extLst>
          </p:cNvPr>
          <p:cNvSpPr>
            <a:spLocks noGrp="1"/>
          </p:cNvSpPr>
          <p:nvPr>
            <p:ph type="body" sz="quarter" idx="10"/>
          </p:nvPr>
        </p:nvSpPr>
        <p:spPr>
          <a:xfrm>
            <a:off x="1936643" y="5591175"/>
            <a:ext cx="8318715" cy="723128"/>
          </a:xfrm>
        </p:spPr>
        <p:txBody>
          <a:bodyPr/>
          <a:lstStyle/>
          <a:p>
            <a:r>
              <a:rPr lang="en-US" dirty="0"/>
              <a:t>The user will see the student data for the location selected. The user can download all the student records for the location and the current school year.</a:t>
            </a:r>
          </a:p>
          <a:p>
            <a:r>
              <a:rPr lang="en-US" dirty="0"/>
              <a:t>Click Download.</a:t>
            </a:r>
          </a:p>
        </p:txBody>
      </p:sp>
      <p:sp>
        <p:nvSpPr>
          <p:cNvPr id="3" name="Footer Placeholder 2">
            <a:extLst>
              <a:ext uri="{FF2B5EF4-FFF2-40B4-BE49-F238E27FC236}">
                <a16:creationId xmlns:a16="http://schemas.microsoft.com/office/drawing/2014/main" id="{2AF7A308-1E36-A26F-011B-C00652F616EF}"/>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3D29EF76-5A8A-0B7B-87AC-DFBA92CF033C}"/>
              </a:ext>
            </a:extLst>
          </p:cNvPr>
          <p:cNvSpPr>
            <a:spLocks noGrp="1"/>
          </p:cNvSpPr>
          <p:nvPr>
            <p:ph type="sldNum" sz="quarter" idx="12"/>
          </p:nvPr>
        </p:nvSpPr>
        <p:spPr/>
        <p:txBody>
          <a:bodyPr/>
          <a:lstStyle/>
          <a:p>
            <a:fld id="{5E974019-911E-49EE-BA55-CB6190B0405B}" type="slidenum">
              <a:rPr lang="en-US" smtClean="0"/>
              <a:pPr/>
              <a:t>130</a:t>
            </a:fld>
            <a:endParaRPr lang="en-US" dirty="0"/>
          </a:p>
        </p:txBody>
      </p:sp>
      <p:pic>
        <p:nvPicPr>
          <p:cNvPr id="6" name="Picture 5">
            <a:extLst>
              <a:ext uri="{FF2B5EF4-FFF2-40B4-BE49-F238E27FC236}">
                <a16:creationId xmlns:a16="http://schemas.microsoft.com/office/drawing/2014/main" id="{A00286A9-947F-55B5-4DE3-B7414F7064DB}"/>
              </a:ext>
            </a:extLst>
          </p:cNvPr>
          <p:cNvPicPr>
            <a:picLocks noChangeAspect="1"/>
          </p:cNvPicPr>
          <p:nvPr/>
        </p:nvPicPr>
        <p:blipFill>
          <a:blip r:embed="rId3"/>
          <a:stretch>
            <a:fillRect/>
          </a:stretch>
        </p:blipFill>
        <p:spPr>
          <a:xfrm>
            <a:off x="656287" y="1286047"/>
            <a:ext cx="10889023" cy="3493771"/>
          </a:xfrm>
          <a:prstGeom prst="rect">
            <a:avLst/>
          </a:prstGeom>
        </p:spPr>
      </p:pic>
      <p:sp>
        <p:nvSpPr>
          <p:cNvPr id="5" name="Arrow: Right 4">
            <a:extLst>
              <a:ext uri="{FF2B5EF4-FFF2-40B4-BE49-F238E27FC236}">
                <a16:creationId xmlns:a16="http://schemas.microsoft.com/office/drawing/2014/main" id="{D6F27E7E-769F-07B3-94DE-145BA3EE9F0A}"/>
              </a:ext>
            </a:extLst>
          </p:cNvPr>
          <p:cNvSpPr/>
          <p:nvPr/>
        </p:nvSpPr>
        <p:spPr>
          <a:xfrm>
            <a:off x="9181070" y="1372544"/>
            <a:ext cx="729048" cy="2091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79993993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4B4203-D308-3189-853C-98FE58B7E02F}"/>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86EB6DBE-9FD3-554A-1C6C-076FD34CA58C}"/>
              </a:ext>
            </a:extLst>
          </p:cNvPr>
          <p:cNvSpPr>
            <a:spLocks noGrp="1"/>
          </p:cNvSpPr>
          <p:nvPr>
            <p:ph type="sldNum" sz="quarter" idx="15"/>
          </p:nvPr>
        </p:nvSpPr>
        <p:spPr/>
        <p:txBody>
          <a:bodyPr/>
          <a:lstStyle/>
          <a:p>
            <a:fld id="{5E974019-911E-49EE-BA55-CB6190B0405B}" type="slidenum">
              <a:rPr lang="en-US" smtClean="0"/>
              <a:t>131</a:t>
            </a:fld>
            <a:endParaRPr lang="en-US" dirty="0"/>
          </a:p>
        </p:txBody>
      </p:sp>
      <p:sp>
        <p:nvSpPr>
          <p:cNvPr id="6" name="Text Placeholder 5">
            <a:extLst>
              <a:ext uri="{FF2B5EF4-FFF2-40B4-BE49-F238E27FC236}">
                <a16:creationId xmlns:a16="http://schemas.microsoft.com/office/drawing/2014/main" id="{6CD02DA9-A4EB-FD39-23D4-1B0059C866BE}"/>
              </a:ext>
            </a:extLst>
          </p:cNvPr>
          <p:cNvSpPr>
            <a:spLocks noGrp="1"/>
          </p:cNvSpPr>
          <p:nvPr>
            <p:ph type="body" sz="quarter" idx="16"/>
          </p:nvPr>
        </p:nvSpPr>
        <p:spPr/>
        <p:txBody>
          <a:bodyPr/>
          <a:lstStyle/>
          <a:p>
            <a:r>
              <a:rPr lang="en-US" dirty="0"/>
              <a:t>Search Options: By File</a:t>
            </a:r>
          </a:p>
        </p:txBody>
      </p:sp>
    </p:spTree>
    <p:extLst>
      <p:ext uri="{BB962C8B-B14F-4D97-AF65-F5344CB8AC3E}">
        <p14:creationId xmlns:p14="http://schemas.microsoft.com/office/powerpoint/2010/main" val="88175033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87CFB-9F89-829C-BDC4-FB3F480685E1}"/>
              </a:ext>
            </a:extLst>
          </p:cNvPr>
          <p:cNvSpPr>
            <a:spLocks noGrp="1"/>
          </p:cNvSpPr>
          <p:nvPr>
            <p:ph type="body" sz="quarter" idx="10"/>
          </p:nvPr>
        </p:nvSpPr>
        <p:spPr>
          <a:xfrm>
            <a:off x="568036" y="5344929"/>
            <a:ext cx="10972728" cy="496888"/>
          </a:xfrm>
        </p:spPr>
        <p:txBody>
          <a:bodyPr/>
          <a:lstStyle/>
          <a:p>
            <a:r>
              <a:rPr lang="en-US" dirty="0"/>
              <a:t>Click by File to search by a file. Click browse and select the file to upload. The user must upload a file that contains the same type of data as the selected person type. The file naming convention we talked about earlier tells the user if the file is a Student or Staff file. Click Search.</a:t>
            </a:r>
          </a:p>
        </p:txBody>
      </p:sp>
      <p:sp>
        <p:nvSpPr>
          <p:cNvPr id="3" name="Footer Placeholder 2">
            <a:extLst>
              <a:ext uri="{FF2B5EF4-FFF2-40B4-BE49-F238E27FC236}">
                <a16:creationId xmlns:a16="http://schemas.microsoft.com/office/drawing/2014/main" id="{2AF7A308-1E36-A26F-011B-C00652F616EF}"/>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3D29EF76-5A8A-0B7B-87AC-DFBA92CF033C}"/>
              </a:ext>
            </a:extLst>
          </p:cNvPr>
          <p:cNvSpPr>
            <a:spLocks noGrp="1"/>
          </p:cNvSpPr>
          <p:nvPr>
            <p:ph type="sldNum" sz="quarter" idx="12"/>
          </p:nvPr>
        </p:nvSpPr>
        <p:spPr/>
        <p:txBody>
          <a:bodyPr/>
          <a:lstStyle/>
          <a:p>
            <a:fld id="{5E974019-911E-49EE-BA55-CB6190B0405B}" type="slidenum">
              <a:rPr lang="en-US" smtClean="0"/>
              <a:pPr/>
              <a:t>132</a:t>
            </a:fld>
            <a:endParaRPr lang="en-US" dirty="0"/>
          </a:p>
        </p:txBody>
      </p:sp>
      <p:pic>
        <p:nvPicPr>
          <p:cNvPr id="6" name="Picture 5">
            <a:extLst>
              <a:ext uri="{FF2B5EF4-FFF2-40B4-BE49-F238E27FC236}">
                <a16:creationId xmlns:a16="http://schemas.microsoft.com/office/drawing/2014/main" id="{93373B14-77DD-2189-9C81-59CAFBCE6E76}"/>
              </a:ext>
            </a:extLst>
          </p:cNvPr>
          <p:cNvPicPr>
            <a:picLocks noChangeAspect="1"/>
          </p:cNvPicPr>
          <p:nvPr/>
        </p:nvPicPr>
        <p:blipFill>
          <a:blip r:embed="rId3"/>
          <a:stretch>
            <a:fillRect/>
          </a:stretch>
        </p:blipFill>
        <p:spPr>
          <a:xfrm>
            <a:off x="671873" y="1513071"/>
            <a:ext cx="10868891" cy="2878743"/>
          </a:xfrm>
          <a:prstGeom prst="rect">
            <a:avLst/>
          </a:prstGeom>
        </p:spPr>
      </p:pic>
      <p:sp>
        <p:nvSpPr>
          <p:cNvPr id="7" name="Rectangle 6">
            <a:extLst>
              <a:ext uri="{FF2B5EF4-FFF2-40B4-BE49-F238E27FC236}">
                <a16:creationId xmlns:a16="http://schemas.microsoft.com/office/drawing/2014/main" id="{CF99EAC3-3781-92CF-5EAA-A845B904DAB2}"/>
              </a:ext>
            </a:extLst>
          </p:cNvPr>
          <p:cNvSpPr/>
          <p:nvPr/>
        </p:nvSpPr>
        <p:spPr>
          <a:xfrm>
            <a:off x="2625436" y="1859973"/>
            <a:ext cx="471055" cy="249382"/>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5" name="Arrow: Right 4">
            <a:extLst>
              <a:ext uri="{FF2B5EF4-FFF2-40B4-BE49-F238E27FC236}">
                <a16:creationId xmlns:a16="http://schemas.microsoft.com/office/drawing/2014/main" id="{929C6C1A-27A1-70C5-8906-5D0C1967EF24}"/>
              </a:ext>
            </a:extLst>
          </p:cNvPr>
          <p:cNvSpPr/>
          <p:nvPr/>
        </p:nvSpPr>
        <p:spPr>
          <a:xfrm rot="10800000">
            <a:off x="9036908" y="3848985"/>
            <a:ext cx="729048" cy="2091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8" name="Arrow: Right 7">
            <a:extLst>
              <a:ext uri="{FF2B5EF4-FFF2-40B4-BE49-F238E27FC236}">
                <a16:creationId xmlns:a16="http://schemas.microsoft.com/office/drawing/2014/main" id="{FAD04587-D5BA-7840-671A-3E0335F18489}"/>
              </a:ext>
            </a:extLst>
          </p:cNvPr>
          <p:cNvSpPr/>
          <p:nvPr/>
        </p:nvSpPr>
        <p:spPr>
          <a:xfrm rot="10800000">
            <a:off x="9036908" y="2964799"/>
            <a:ext cx="729048" cy="2091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9" name="Arrow: Right 8">
            <a:extLst>
              <a:ext uri="{FF2B5EF4-FFF2-40B4-BE49-F238E27FC236}">
                <a16:creationId xmlns:a16="http://schemas.microsoft.com/office/drawing/2014/main" id="{AA816CC8-B6BD-0367-FB0B-6521065A722E}"/>
              </a:ext>
            </a:extLst>
          </p:cNvPr>
          <p:cNvSpPr/>
          <p:nvPr/>
        </p:nvSpPr>
        <p:spPr>
          <a:xfrm rot="10800000">
            <a:off x="6725401" y="2347754"/>
            <a:ext cx="729048" cy="2091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pic>
        <p:nvPicPr>
          <p:cNvPr id="11" name="Picture 10">
            <a:extLst>
              <a:ext uri="{FF2B5EF4-FFF2-40B4-BE49-F238E27FC236}">
                <a16:creationId xmlns:a16="http://schemas.microsoft.com/office/drawing/2014/main" id="{6FAD99F6-57AD-36FA-4C02-FC334A32ED2C}"/>
              </a:ext>
            </a:extLst>
          </p:cNvPr>
          <p:cNvPicPr>
            <a:picLocks noChangeAspect="1"/>
          </p:cNvPicPr>
          <p:nvPr/>
        </p:nvPicPr>
        <p:blipFill>
          <a:blip r:embed="rId4"/>
          <a:stretch>
            <a:fillRect/>
          </a:stretch>
        </p:blipFill>
        <p:spPr>
          <a:xfrm>
            <a:off x="2162289" y="2347754"/>
            <a:ext cx="4563112" cy="238158"/>
          </a:xfrm>
          <a:prstGeom prst="rect">
            <a:avLst/>
          </a:prstGeom>
        </p:spPr>
      </p:pic>
    </p:spTree>
    <p:extLst>
      <p:ext uri="{BB962C8B-B14F-4D97-AF65-F5344CB8AC3E}">
        <p14:creationId xmlns:p14="http://schemas.microsoft.com/office/powerpoint/2010/main" val="40415811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3CB302-4816-8237-352D-220997B58D82}"/>
              </a:ext>
            </a:extLst>
          </p:cNvPr>
          <p:cNvSpPr>
            <a:spLocks noGrp="1"/>
          </p:cNvSpPr>
          <p:nvPr>
            <p:ph type="body" sz="quarter" idx="10"/>
          </p:nvPr>
        </p:nvSpPr>
        <p:spPr/>
        <p:txBody>
          <a:bodyPr/>
          <a:lstStyle/>
          <a:p>
            <a:r>
              <a:rPr lang="en-US" dirty="0"/>
              <a:t>The system will return the matching batch. Click the Batch Number on the left side of the screen.</a:t>
            </a:r>
          </a:p>
        </p:txBody>
      </p:sp>
      <p:sp>
        <p:nvSpPr>
          <p:cNvPr id="3" name="Footer Placeholder 2">
            <a:extLst>
              <a:ext uri="{FF2B5EF4-FFF2-40B4-BE49-F238E27FC236}">
                <a16:creationId xmlns:a16="http://schemas.microsoft.com/office/drawing/2014/main" id="{2DDD7518-59A7-089A-FACC-914341064C7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881EACFC-0AAE-2D39-1952-301E62E1A776}"/>
              </a:ext>
            </a:extLst>
          </p:cNvPr>
          <p:cNvSpPr>
            <a:spLocks noGrp="1"/>
          </p:cNvSpPr>
          <p:nvPr>
            <p:ph type="sldNum" sz="quarter" idx="12"/>
          </p:nvPr>
        </p:nvSpPr>
        <p:spPr/>
        <p:txBody>
          <a:bodyPr/>
          <a:lstStyle/>
          <a:p>
            <a:fld id="{5E974019-911E-49EE-BA55-CB6190B0405B}" type="slidenum">
              <a:rPr lang="en-US" smtClean="0"/>
              <a:pPr/>
              <a:t>133</a:t>
            </a:fld>
            <a:endParaRPr lang="en-US" dirty="0"/>
          </a:p>
        </p:txBody>
      </p:sp>
      <p:pic>
        <p:nvPicPr>
          <p:cNvPr id="8" name="Picture 7">
            <a:extLst>
              <a:ext uri="{FF2B5EF4-FFF2-40B4-BE49-F238E27FC236}">
                <a16:creationId xmlns:a16="http://schemas.microsoft.com/office/drawing/2014/main" id="{178B5DAA-F4D8-F070-583D-49FC3503F353}"/>
              </a:ext>
            </a:extLst>
          </p:cNvPr>
          <p:cNvPicPr>
            <a:picLocks noChangeAspect="1"/>
          </p:cNvPicPr>
          <p:nvPr/>
        </p:nvPicPr>
        <p:blipFill>
          <a:blip r:embed="rId3"/>
          <a:stretch>
            <a:fillRect/>
          </a:stretch>
        </p:blipFill>
        <p:spPr>
          <a:xfrm>
            <a:off x="706581" y="1323792"/>
            <a:ext cx="10817251" cy="3237817"/>
          </a:xfrm>
          <a:prstGeom prst="rect">
            <a:avLst/>
          </a:prstGeom>
        </p:spPr>
      </p:pic>
      <p:pic>
        <p:nvPicPr>
          <p:cNvPr id="6" name="Picture 5">
            <a:extLst>
              <a:ext uri="{FF2B5EF4-FFF2-40B4-BE49-F238E27FC236}">
                <a16:creationId xmlns:a16="http://schemas.microsoft.com/office/drawing/2014/main" id="{9E55F566-43CC-1AB6-8981-1C761D8CB4DD}"/>
              </a:ext>
            </a:extLst>
          </p:cNvPr>
          <p:cNvPicPr>
            <a:picLocks noChangeAspect="1"/>
          </p:cNvPicPr>
          <p:nvPr/>
        </p:nvPicPr>
        <p:blipFill>
          <a:blip r:embed="rId4"/>
          <a:stretch>
            <a:fillRect/>
          </a:stretch>
        </p:blipFill>
        <p:spPr>
          <a:xfrm>
            <a:off x="1819390" y="1907149"/>
            <a:ext cx="4563112" cy="238158"/>
          </a:xfrm>
          <a:prstGeom prst="rect">
            <a:avLst/>
          </a:prstGeom>
        </p:spPr>
      </p:pic>
      <p:sp>
        <p:nvSpPr>
          <p:cNvPr id="7" name="Rectangle 6">
            <a:extLst>
              <a:ext uri="{FF2B5EF4-FFF2-40B4-BE49-F238E27FC236}">
                <a16:creationId xmlns:a16="http://schemas.microsoft.com/office/drawing/2014/main" id="{8FFFE668-4332-148B-AD2F-59FD30A99C7F}"/>
              </a:ext>
            </a:extLst>
          </p:cNvPr>
          <p:cNvSpPr/>
          <p:nvPr/>
        </p:nvSpPr>
        <p:spPr>
          <a:xfrm>
            <a:off x="706581" y="3470564"/>
            <a:ext cx="10817251" cy="1132609"/>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9" name="Arrow: Right 8">
            <a:extLst>
              <a:ext uri="{FF2B5EF4-FFF2-40B4-BE49-F238E27FC236}">
                <a16:creationId xmlns:a16="http://schemas.microsoft.com/office/drawing/2014/main" id="{08F3E589-9BD3-6615-276B-894DD8707A36}"/>
              </a:ext>
            </a:extLst>
          </p:cNvPr>
          <p:cNvSpPr/>
          <p:nvPr/>
        </p:nvSpPr>
        <p:spPr>
          <a:xfrm rot="10800000">
            <a:off x="1669753" y="4187518"/>
            <a:ext cx="729048" cy="2091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56406218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1AEDFE-ACE3-F4C8-357D-DCC236D34924}"/>
              </a:ext>
            </a:extLst>
          </p:cNvPr>
          <p:cNvSpPr>
            <a:spLocks noGrp="1"/>
          </p:cNvSpPr>
          <p:nvPr>
            <p:ph type="body" sz="quarter" idx="10"/>
          </p:nvPr>
        </p:nvSpPr>
        <p:spPr>
          <a:xfrm>
            <a:off x="1670973" y="5476033"/>
            <a:ext cx="8850055" cy="412834"/>
          </a:xfrm>
        </p:spPr>
        <p:txBody>
          <a:bodyPr/>
          <a:lstStyle/>
          <a:p>
            <a:r>
              <a:rPr lang="en-US" dirty="0"/>
              <a:t>Clicking the Batch number takes the user to the Batch profile. The user can  view the batch status, view transactions or download the batch records from this page.</a:t>
            </a:r>
          </a:p>
        </p:txBody>
      </p:sp>
      <p:sp>
        <p:nvSpPr>
          <p:cNvPr id="3" name="Footer Placeholder 2">
            <a:extLst>
              <a:ext uri="{FF2B5EF4-FFF2-40B4-BE49-F238E27FC236}">
                <a16:creationId xmlns:a16="http://schemas.microsoft.com/office/drawing/2014/main" id="{84045541-549C-E107-D192-E82EFAB65C92}"/>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38F6C821-1C26-6582-C8BF-F2617E854DB8}"/>
              </a:ext>
            </a:extLst>
          </p:cNvPr>
          <p:cNvSpPr>
            <a:spLocks noGrp="1"/>
          </p:cNvSpPr>
          <p:nvPr>
            <p:ph type="sldNum" sz="quarter" idx="12"/>
          </p:nvPr>
        </p:nvSpPr>
        <p:spPr/>
        <p:txBody>
          <a:bodyPr/>
          <a:lstStyle/>
          <a:p>
            <a:fld id="{5E974019-911E-49EE-BA55-CB6190B0405B}" type="slidenum">
              <a:rPr lang="en-US" smtClean="0"/>
              <a:pPr/>
              <a:t>134</a:t>
            </a:fld>
            <a:endParaRPr lang="en-US" dirty="0"/>
          </a:p>
        </p:txBody>
      </p:sp>
      <p:pic>
        <p:nvPicPr>
          <p:cNvPr id="6" name="Picture 5">
            <a:extLst>
              <a:ext uri="{FF2B5EF4-FFF2-40B4-BE49-F238E27FC236}">
                <a16:creationId xmlns:a16="http://schemas.microsoft.com/office/drawing/2014/main" id="{EF5CDB62-F905-51D5-11B0-7AF04DF0634F}"/>
              </a:ext>
            </a:extLst>
          </p:cNvPr>
          <p:cNvPicPr>
            <a:picLocks noChangeAspect="1"/>
          </p:cNvPicPr>
          <p:nvPr/>
        </p:nvPicPr>
        <p:blipFill>
          <a:blip r:embed="rId3"/>
          <a:stretch>
            <a:fillRect/>
          </a:stretch>
        </p:blipFill>
        <p:spPr>
          <a:xfrm>
            <a:off x="962891" y="853991"/>
            <a:ext cx="10266218" cy="4430868"/>
          </a:xfrm>
          <a:prstGeom prst="rect">
            <a:avLst/>
          </a:prstGeom>
        </p:spPr>
      </p:pic>
      <p:sp>
        <p:nvSpPr>
          <p:cNvPr id="5" name="Arrow: Right 4">
            <a:extLst>
              <a:ext uri="{FF2B5EF4-FFF2-40B4-BE49-F238E27FC236}">
                <a16:creationId xmlns:a16="http://schemas.microsoft.com/office/drawing/2014/main" id="{59EB71CF-CD29-ECD3-660B-4C298F778A45}"/>
              </a:ext>
            </a:extLst>
          </p:cNvPr>
          <p:cNvSpPr/>
          <p:nvPr/>
        </p:nvSpPr>
        <p:spPr>
          <a:xfrm rot="10800000">
            <a:off x="9358183" y="1995472"/>
            <a:ext cx="729048" cy="209121"/>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0259379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B14F078-D646-4AD6-81D8-92752904C2B5}"/>
              </a:ext>
            </a:extLst>
          </p:cNvPr>
          <p:cNvSpPr>
            <a:spLocks noGrp="1"/>
          </p:cNvSpPr>
          <p:nvPr>
            <p:ph type="body" sz="quarter" idx="10"/>
          </p:nvPr>
        </p:nvSpPr>
        <p:spPr/>
        <p:txBody>
          <a:bodyPr/>
          <a:lstStyle/>
          <a:p>
            <a:r>
              <a:rPr lang="en-US" dirty="0"/>
              <a:t>SecureID Overview</a:t>
            </a:r>
          </a:p>
        </p:txBody>
      </p:sp>
      <p:sp>
        <p:nvSpPr>
          <p:cNvPr id="6" name="Footer Placeholder 5">
            <a:extLst>
              <a:ext uri="{FF2B5EF4-FFF2-40B4-BE49-F238E27FC236}">
                <a16:creationId xmlns:a16="http://schemas.microsoft.com/office/drawing/2014/main" id="{F7030637-F4EF-499D-963B-3BDCABEA1CD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7" name="Slide Number Placeholder 6">
            <a:extLst>
              <a:ext uri="{FF2B5EF4-FFF2-40B4-BE49-F238E27FC236}">
                <a16:creationId xmlns:a16="http://schemas.microsoft.com/office/drawing/2014/main" id="{D25F735E-5643-4A29-A290-BE6D5869ED3C}"/>
              </a:ext>
            </a:extLst>
          </p:cNvPr>
          <p:cNvSpPr>
            <a:spLocks noGrp="1"/>
          </p:cNvSpPr>
          <p:nvPr>
            <p:ph type="sldNum" sz="quarter" idx="12"/>
          </p:nvPr>
        </p:nvSpPr>
        <p:spPr/>
        <p:txBody>
          <a:bodyPr/>
          <a:lstStyle/>
          <a:p>
            <a:fld id="{5E974019-911E-49EE-BA55-CB6190B0405B}" type="slidenum">
              <a:rPr lang="en-US" smtClean="0"/>
              <a:t>135</a:t>
            </a:fld>
            <a:endParaRPr lang="en-US" dirty="0"/>
          </a:p>
        </p:txBody>
      </p:sp>
      <p:sp>
        <p:nvSpPr>
          <p:cNvPr id="9" name="Text Placeholder 8">
            <a:extLst>
              <a:ext uri="{FF2B5EF4-FFF2-40B4-BE49-F238E27FC236}">
                <a16:creationId xmlns:a16="http://schemas.microsoft.com/office/drawing/2014/main" id="{2F5BEB1C-773E-4514-B341-819138084DDA}"/>
              </a:ext>
            </a:extLst>
          </p:cNvPr>
          <p:cNvSpPr>
            <a:spLocks noGrp="1"/>
          </p:cNvSpPr>
          <p:nvPr>
            <p:ph type="body" sz="quarter" idx="13"/>
          </p:nvPr>
        </p:nvSpPr>
        <p:spPr/>
        <p:txBody>
          <a:bodyPr/>
          <a:lstStyle/>
          <a:p>
            <a:r>
              <a:rPr lang="en-US" dirty="0"/>
              <a:t>ID Assignment Process</a:t>
            </a:r>
          </a:p>
        </p:txBody>
      </p:sp>
      <p:sp>
        <p:nvSpPr>
          <p:cNvPr id="10" name="Text Placeholder 9">
            <a:extLst>
              <a:ext uri="{FF2B5EF4-FFF2-40B4-BE49-F238E27FC236}">
                <a16:creationId xmlns:a16="http://schemas.microsoft.com/office/drawing/2014/main" id="{1BF8297C-A955-4E1E-9023-A78D64F71FF6}"/>
              </a:ext>
            </a:extLst>
          </p:cNvPr>
          <p:cNvSpPr>
            <a:spLocks noGrp="1"/>
          </p:cNvSpPr>
          <p:nvPr>
            <p:ph type="body" sz="quarter" idx="14"/>
          </p:nvPr>
        </p:nvSpPr>
        <p:spPr/>
        <p:txBody>
          <a:bodyPr/>
          <a:lstStyle/>
          <a:p>
            <a:r>
              <a:rPr lang="en-US" dirty="0"/>
              <a:t>Near Match Resolution</a:t>
            </a:r>
          </a:p>
        </p:txBody>
      </p:sp>
      <p:sp>
        <p:nvSpPr>
          <p:cNvPr id="11" name="Text Placeholder 10">
            <a:extLst>
              <a:ext uri="{FF2B5EF4-FFF2-40B4-BE49-F238E27FC236}">
                <a16:creationId xmlns:a16="http://schemas.microsoft.com/office/drawing/2014/main" id="{30310DDC-C994-4CE0-96AE-74C34B9B0937}"/>
              </a:ext>
            </a:extLst>
          </p:cNvPr>
          <p:cNvSpPr>
            <a:spLocks noGrp="1"/>
          </p:cNvSpPr>
          <p:nvPr>
            <p:ph type="body" sz="quarter" idx="15"/>
          </p:nvPr>
        </p:nvSpPr>
        <p:spPr/>
        <p:txBody>
          <a:bodyPr/>
          <a:lstStyle/>
          <a:p>
            <a:r>
              <a:rPr lang="en-US" dirty="0"/>
              <a:t>Match Options and Search Options</a:t>
            </a:r>
          </a:p>
        </p:txBody>
      </p:sp>
      <p:sp>
        <p:nvSpPr>
          <p:cNvPr id="12" name="Text Placeholder 11">
            <a:extLst>
              <a:ext uri="{FF2B5EF4-FFF2-40B4-BE49-F238E27FC236}">
                <a16:creationId xmlns:a16="http://schemas.microsoft.com/office/drawing/2014/main" id="{787AFE31-F7F3-48D5-87BC-E58718539CFC}"/>
              </a:ext>
            </a:extLst>
          </p:cNvPr>
          <p:cNvSpPr>
            <a:spLocks noGrp="1"/>
          </p:cNvSpPr>
          <p:nvPr>
            <p:ph type="body" sz="quarter" idx="16"/>
          </p:nvPr>
        </p:nvSpPr>
        <p:spPr/>
        <p:txBody>
          <a:bodyPr/>
          <a:lstStyle/>
          <a:p>
            <a:r>
              <a:rPr lang="en-US" dirty="0">
                <a:solidFill>
                  <a:schemeClr val="accent1"/>
                </a:solidFill>
              </a:rPr>
              <a:t>Reports and Troubleshooting</a:t>
            </a:r>
          </a:p>
        </p:txBody>
      </p:sp>
      <p:sp>
        <p:nvSpPr>
          <p:cNvPr id="13" name="Text Placeholder 12">
            <a:extLst>
              <a:ext uri="{FF2B5EF4-FFF2-40B4-BE49-F238E27FC236}">
                <a16:creationId xmlns:a16="http://schemas.microsoft.com/office/drawing/2014/main" id="{4A483436-A6CE-4625-B619-069CE57086DF}"/>
              </a:ext>
            </a:extLst>
          </p:cNvPr>
          <p:cNvSpPr>
            <a:spLocks noGrp="1"/>
          </p:cNvSpPr>
          <p:nvPr>
            <p:ph type="body" sz="quarter" idx="17"/>
          </p:nvPr>
        </p:nvSpPr>
        <p:spPr/>
        <p:txBody>
          <a:bodyPr/>
          <a:lstStyle/>
          <a:p>
            <a:r>
              <a:rPr lang="en-US" dirty="0"/>
              <a:t>Support and Wrap Up</a:t>
            </a:r>
          </a:p>
        </p:txBody>
      </p:sp>
    </p:spTree>
    <p:extLst>
      <p:ext uri="{BB962C8B-B14F-4D97-AF65-F5344CB8AC3E}">
        <p14:creationId xmlns:p14="http://schemas.microsoft.com/office/powerpoint/2010/main" val="290434802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63C5E80-83A2-5AA7-F5BF-F27D1A28FDCE}"/>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2AE99769-F50E-197B-4CF5-C51777CEBA9E}"/>
              </a:ext>
            </a:extLst>
          </p:cNvPr>
          <p:cNvSpPr>
            <a:spLocks noGrp="1"/>
          </p:cNvSpPr>
          <p:nvPr>
            <p:ph type="sldNum" sz="quarter" idx="15"/>
          </p:nvPr>
        </p:nvSpPr>
        <p:spPr/>
        <p:txBody>
          <a:bodyPr/>
          <a:lstStyle/>
          <a:p>
            <a:fld id="{5E974019-911E-49EE-BA55-CB6190B0405B}" type="slidenum">
              <a:rPr lang="en-US" smtClean="0"/>
              <a:t>136</a:t>
            </a:fld>
            <a:endParaRPr lang="en-US" dirty="0"/>
          </a:p>
        </p:txBody>
      </p:sp>
      <p:sp>
        <p:nvSpPr>
          <p:cNvPr id="10" name="Text Placeholder 9">
            <a:extLst>
              <a:ext uri="{FF2B5EF4-FFF2-40B4-BE49-F238E27FC236}">
                <a16:creationId xmlns:a16="http://schemas.microsoft.com/office/drawing/2014/main" id="{AAB939C1-888F-A171-B66F-8061C40D0AD8}"/>
              </a:ext>
            </a:extLst>
          </p:cNvPr>
          <p:cNvSpPr>
            <a:spLocks noGrp="1"/>
          </p:cNvSpPr>
          <p:nvPr>
            <p:ph type="body" sz="quarter" idx="16"/>
          </p:nvPr>
        </p:nvSpPr>
        <p:spPr/>
        <p:txBody>
          <a:bodyPr/>
          <a:lstStyle/>
          <a:p>
            <a:r>
              <a:rPr lang="en-US" dirty="0"/>
              <a:t>Reports and Troubleshooting</a:t>
            </a:r>
          </a:p>
        </p:txBody>
      </p:sp>
      <p:sp>
        <p:nvSpPr>
          <p:cNvPr id="11" name="Text Placeholder 10">
            <a:extLst>
              <a:ext uri="{FF2B5EF4-FFF2-40B4-BE49-F238E27FC236}">
                <a16:creationId xmlns:a16="http://schemas.microsoft.com/office/drawing/2014/main" id="{1D134314-8464-ED9A-2889-196977362C69}"/>
              </a:ext>
            </a:extLst>
          </p:cNvPr>
          <p:cNvSpPr>
            <a:spLocks noGrp="1"/>
          </p:cNvSpPr>
          <p:nvPr>
            <p:ph type="body" sz="quarter" idx="17"/>
          </p:nvPr>
        </p:nvSpPr>
        <p:spPr/>
        <p:txBody>
          <a:bodyPr/>
          <a:lstStyle/>
          <a:p>
            <a:r>
              <a:rPr lang="en-US" dirty="0"/>
              <a:t>#5</a:t>
            </a:r>
          </a:p>
        </p:txBody>
      </p:sp>
    </p:spTree>
    <p:extLst>
      <p:ext uri="{BB962C8B-B14F-4D97-AF65-F5344CB8AC3E}">
        <p14:creationId xmlns:p14="http://schemas.microsoft.com/office/powerpoint/2010/main" val="712176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2B0DA6-346A-A08F-E0B5-90061A3B0114}"/>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2CA3D873-C261-F0EB-8570-F4F59FC55564}"/>
              </a:ext>
            </a:extLst>
          </p:cNvPr>
          <p:cNvSpPr>
            <a:spLocks noGrp="1"/>
          </p:cNvSpPr>
          <p:nvPr>
            <p:ph type="sldNum" sz="quarter" idx="15"/>
          </p:nvPr>
        </p:nvSpPr>
        <p:spPr/>
        <p:txBody>
          <a:bodyPr/>
          <a:lstStyle/>
          <a:p>
            <a:fld id="{5E974019-911E-49EE-BA55-CB6190B0405B}" type="slidenum">
              <a:rPr lang="en-US" smtClean="0"/>
              <a:t>137</a:t>
            </a:fld>
            <a:endParaRPr lang="en-US" dirty="0"/>
          </a:p>
        </p:txBody>
      </p:sp>
      <p:sp>
        <p:nvSpPr>
          <p:cNvPr id="6" name="Text Placeholder 5">
            <a:extLst>
              <a:ext uri="{FF2B5EF4-FFF2-40B4-BE49-F238E27FC236}">
                <a16:creationId xmlns:a16="http://schemas.microsoft.com/office/drawing/2014/main" id="{6300AA84-4023-EED4-34C5-E2CB82B2F7CF}"/>
              </a:ext>
            </a:extLst>
          </p:cNvPr>
          <p:cNvSpPr>
            <a:spLocks noGrp="1"/>
          </p:cNvSpPr>
          <p:nvPr>
            <p:ph type="body" sz="quarter" idx="16"/>
          </p:nvPr>
        </p:nvSpPr>
        <p:spPr/>
        <p:txBody>
          <a:bodyPr/>
          <a:lstStyle/>
          <a:p>
            <a:r>
              <a:rPr lang="en-US" dirty="0"/>
              <a:t>Reports</a:t>
            </a:r>
          </a:p>
        </p:txBody>
      </p:sp>
    </p:spTree>
    <p:extLst>
      <p:ext uri="{BB962C8B-B14F-4D97-AF65-F5344CB8AC3E}">
        <p14:creationId xmlns:p14="http://schemas.microsoft.com/office/powerpoint/2010/main" val="39002052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C21F47-E98B-043F-3608-FEC5186AD2D2}"/>
              </a:ext>
            </a:extLst>
          </p:cNvPr>
          <p:cNvSpPr>
            <a:spLocks noGrp="1"/>
          </p:cNvSpPr>
          <p:nvPr>
            <p:ph type="body" sz="quarter" idx="10"/>
          </p:nvPr>
        </p:nvSpPr>
        <p:spPr/>
        <p:txBody>
          <a:bodyPr/>
          <a:lstStyle/>
          <a:p>
            <a:r>
              <a:rPr lang="en-US" dirty="0"/>
              <a:t>Click on the Reports Icon on the Main Menu to see the report options.</a:t>
            </a:r>
          </a:p>
        </p:txBody>
      </p:sp>
      <p:sp>
        <p:nvSpPr>
          <p:cNvPr id="2" name="Footer Placeholder 1">
            <a:extLst>
              <a:ext uri="{FF2B5EF4-FFF2-40B4-BE49-F238E27FC236}">
                <a16:creationId xmlns:a16="http://schemas.microsoft.com/office/drawing/2014/main" id="{D8D6D78F-0A36-FD55-B7E1-8A64672204EC}"/>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D952EB2F-1FBF-BA8C-28BA-CD271C2D0EF3}"/>
              </a:ext>
            </a:extLst>
          </p:cNvPr>
          <p:cNvSpPr>
            <a:spLocks noGrp="1"/>
          </p:cNvSpPr>
          <p:nvPr>
            <p:ph type="sldNum" sz="quarter" idx="12"/>
          </p:nvPr>
        </p:nvSpPr>
        <p:spPr/>
        <p:txBody>
          <a:bodyPr/>
          <a:lstStyle/>
          <a:p>
            <a:fld id="{5E974019-911E-49EE-BA55-CB6190B0405B}" type="slidenum">
              <a:rPr lang="en-US" smtClean="0"/>
              <a:t>138</a:t>
            </a:fld>
            <a:endParaRPr lang="en-US" dirty="0"/>
          </a:p>
        </p:txBody>
      </p:sp>
      <p:pic>
        <p:nvPicPr>
          <p:cNvPr id="7" name="Picture 6">
            <a:extLst>
              <a:ext uri="{FF2B5EF4-FFF2-40B4-BE49-F238E27FC236}">
                <a16:creationId xmlns:a16="http://schemas.microsoft.com/office/drawing/2014/main" id="{8C044097-E0AB-98C8-3104-5E4B778D89BF}"/>
              </a:ext>
            </a:extLst>
          </p:cNvPr>
          <p:cNvPicPr>
            <a:picLocks noChangeAspect="1"/>
          </p:cNvPicPr>
          <p:nvPr/>
        </p:nvPicPr>
        <p:blipFill>
          <a:blip r:embed="rId3"/>
          <a:stretch>
            <a:fillRect/>
          </a:stretch>
        </p:blipFill>
        <p:spPr>
          <a:xfrm>
            <a:off x="739414" y="1498395"/>
            <a:ext cx="10733809" cy="3051769"/>
          </a:xfrm>
          <a:prstGeom prst="rect">
            <a:avLst/>
          </a:prstGeom>
        </p:spPr>
      </p:pic>
    </p:spTree>
    <p:extLst>
      <p:ext uri="{BB962C8B-B14F-4D97-AF65-F5344CB8AC3E}">
        <p14:creationId xmlns:p14="http://schemas.microsoft.com/office/powerpoint/2010/main" val="9545572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62B0DA6-346A-A08F-E0B5-90061A3B0114}"/>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2CA3D873-C261-F0EB-8570-F4F59FC55564}"/>
              </a:ext>
            </a:extLst>
          </p:cNvPr>
          <p:cNvSpPr>
            <a:spLocks noGrp="1"/>
          </p:cNvSpPr>
          <p:nvPr>
            <p:ph type="sldNum" sz="quarter" idx="15"/>
          </p:nvPr>
        </p:nvSpPr>
        <p:spPr/>
        <p:txBody>
          <a:bodyPr/>
          <a:lstStyle/>
          <a:p>
            <a:fld id="{5E974019-911E-49EE-BA55-CB6190B0405B}" type="slidenum">
              <a:rPr lang="en-US" smtClean="0"/>
              <a:t>139</a:t>
            </a:fld>
            <a:endParaRPr lang="en-US" dirty="0"/>
          </a:p>
        </p:txBody>
      </p:sp>
      <p:sp>
        <p:nvSpPr>
          <p:cNvPr id="6" name="Text Placeholder 5">
            <a:extLst>
              <a:ext uri="{FF2B5EF4-FFF2-40B4-BE49-F238E27FC236}">
                <a16:creationId xmlns:a16="http://schemas.microsoft.com/office/drawing/2014/main" id="{6300AA84-4023-EED4-34C5-E2CB82B2F7CF}"/>
              </a:ext>
            </a:extLst>
          </p:cNvPr>
          <p:cNvSpPr>
            <a:spLocks noGrp="1"/>
          </p:cNvSpPr>
          <p:nvPr>
            <p:ph type="body" sz="quarter" idx="16"/>
          </p:nvPr>
        </p:nvSpPr>
        <p:spPr/>
        <p:txBody>
          <a:bodyPr/>
          <a:lstStyle/>
          <a:p>
            <a:r>
              <a:rPr lang="en-US" dirty="0"/>
              <a:t>Troubleshooting</a:t>
            </a:r>
          </a:p>
        </p:txBody>
      </p:sp>
    </p:spTree>
    <p:extLst>
      <p:ext uri="{BB962C8B-B14F-4D97-AF65-F5344CB8AC3E}">
        <p14:creationId xmlns:p14="http://schemas.microsoft.com/office/powerpoint/2010/main" val="3534847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821D2E-A236-EF59-3DFE-B9903BA9A8D7}"/>
              </a:ext>
            </a:extLst>
          </p:cNvPr>
          <p:cNvSpPr>
            <a:spLocks noGrp="1"/>
          </p:cNvSpPr>
          <p:nvPr>
            <p:ph type="body" sz="quarter" idx="10"/>
          </p:nvPr>
        </p:nvSpPr>
        <p:spPr/>
        <p:txBody>
          <a:bodyPr/>
          <a:lstStyle/>
          <a:p>
            <a:r>
              <a:rPr lang="en-US" dirty="0"/>
              <a:t>File Naming Conventions for Person Types</a:t>
            </a:r>
          </a:p>
        </p:txBody>
      </p:sp>
      <p:sp>
        <p:nvSpPr>
          <p:cNvPr id="2" name="Footer Placeholder 1">
            <a:extLst>
              <a:ext uri="{FF2B5EF4-FFF2-40B4-BE49-F238E27FC236}">
                <a16:creationId xmlns:a16="http://schemas.microsoft.com/office/drawing/2014/main" id="{B64E0C3B-1759-3051-D2FA-043938C7887A}"/>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8635CBFB-F089-1275-4C31-0ADE530FC16D}"/>
              </a:ext>
            </a:extLst>
          </p:cNvPr>
          <p:cNvSpPr>
            <a:spLocks noGrp="1"/>
          </p:cNvSpPr>
          <p:nvPr>
            <p:ph type="sldNum" sz="quarter" idx="12"/>
          </p:nvPr>
        </p:nvSpPr>
        <p:spPr/>
        <p:txBody>
          <a:bodyPr/>
          <a:lstStyle/>
          <a:p>
            <a:fld id="{5E974019-911E-49EE-BA55-CB6190B0405B}" type="slidenum">
              <a:rPr lang="en-US" smtClean="0"/>
              <a:pPr/>
              <a:t>14</a:t>
            </a:fld>
            <a:endParaRPr lang="en-US" dirty="0"/>
          </a:p>
        </p:txBody>
      </p:sp>
      <p:pic>
        <p:nvPicPr>
          <p:cNvPr id="6" name="Graphic 5" descr="School boy outline">
            <a:extLst>
              <a:ext uri="{FF2B5EF4-FFF2-40B4-BE49-F238E27FC236}">
                <a16:creationId xmlns:a16="http://schemas.microsoft.com/office/drawing/2014/main" id="{9068C7BC-B2E0-3F07-5D69-13EAE304738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072245" y="1371600"/>
            <a:ext cx="914400" cy="914400"/>
          </a:xfrm>
          <a:prstGeom prst="rect">
            <a:avLst/>
          </a:prstGeom>
        </p:spPr>
      </p:pic>
      <p:sp>
        <p:nvSpPr>
          <p:cNvPr id="7" name="TextBox 6">
            <a:extLst>
              <a:ext uri="{FF2B5EF4-FFF2-40B4-BE49-F238E27FC236}">
                <a16:creationId xmlns:a16="http://schemas.microsoft.com/office/drawing/2014/main" id="{DD90B8AC-FD23-5C08-281F-B6E4E54CCF72}"/>
              </a:ext>
            </a:extLst>
          </p:cNvPr>
          <p:cNvSpPr txBox="1"/>
          <p:nvPr/>
        </p:nvSpPr>
        <p:spPr>
          <a:xfrm>
            <a:off x="1680800" y="3408218"/>
            <a:ext cx="3697288" cy="1477328"/>
          </a:xfrm>
          <a:prstGeom prst="rect">
            <a:avLst/>
          </a:prstGeom>
          <a:noFill/>
        </p:spPr>
        <p:txBody>
          <a:bodyPr wrap="square" rtlCol="0">
            <a:spAutoFit/>
          </a:bodyPr>
          <a:lstStyle/>
          <a:p>
            <a:pPr marL="285750" indent="-285750">
              <a:buFont typeface="Arial" panose="020B0604020202020204" pitchFamily="34" charset="0"/>
              <a:buChar char="•"/>
            </a:pPr>
            <a:r>
              <a:rPr lang="en-US" dirty="0"/>
              <a:t>Option 1 With Person Type Code:</a:t>
            </a:r>
          </a:p>
          <a:p>
            <a:pPr lvl="1"/>
            <a:r>
              <a:rPr lang="en-US" dirty="0"/>
              <a:t>02-06-01-2023.txt</a:t>
            </a:r>
          </a:p>
          <a:p>
            <a:endParaRPr lang="en-US" dirty="0"/>
          </a:p>
          <a:p>
            <a:pPr marL="285750" indent="-285750">
              <a:buFont typeface="Arial" panose="020B0604020202020204" pitchFamily="34" charset="0"/>
              <a:buChar char="•"/>
            </a:pPr>
            <a:r>
              <a:rPr lang="en-US" dirty="0"/>
              <a:t>Option 2 with Person Type Name:</a:t>
            </a:r>
          </a:p>
          <a:p>
            <a:pPr lvl="1"/>
            <a:r>
              <a:rPr lang="en-US" dirty="0"/>
              <a:t>Student-06-01-2023.txt</a:t>
            </a:r>
          </a:p>
        </p:txBody>
      </p:sp>
      <p:sp>
        <p:nvSpPr>
          <p:cNvPr id="8" name="TextBox 7">
            <a:extLst>
              <a:ext uri="{FF2B5EF4-FFF2-40B4-BE49-F238E27FC236}">
                <a16:creationId xmlns:a16="http://schemas.microsoft.com/office/drawing/2014/main" id="{876B1665-BFAA-F907-715A-CDBBBBD25E42}"/>
              </a:ext>
            </a:extLst>
          </p:cNvPr>
          <p:cNvSpPr txBox="1"/>
          <p:nvPr/>
        </p:nvSpPr>
        <p:spPr>
          <a:xfrm>
            <a:off x="2028824" y="2513835"/>
            <a:ext cx="3001241" cy="830997"/>
          </a:xfrm>
          <a:prstGeom prst="rect">
            <a:avLst/>
          </a:prstGeom>
          <a:noFill/>
        </p:spPr>
        <p:txBody>
          <a:bodyPr wrap="square" rtlCol="0">
            <a:spAutoFit/>
          </a:bodyPr>
          <a:lstStyle/>
          <a:p>
            <a:pPr algn="ctr"/>
            <a:r>
              <a:rPr lang="en-US" sz="2400" dirty="0">
                <a:solidFill>
                  <a:schemeClr val="accent1"/>
                </a:solidFill>
              </a:rPr>
              <a:t>K-12 Student </a:t>
            </a:r>
          </a:p>
          <a:p>
            <a:pPr algn="ctr"/>
            <a:r>
              <a:rPr lang="en-US" sz="2400" dirty="0">
                <a:solidFill>
                  <a:schemeClr val="accent1"/>
                </a:solidFill>
              </a:rPr>
              <a:t>possible file name</a:t>
            </a:r>
          </a:p>
        </p:txBody>
      </p:sp>
      <p:pic>
        <p:nvPicPr>
          <p:cNvPr id="10" name="Graphic 9" descr="Classroom with solid fill">
            <a:extLst>
              <a:ext uri="{FF2B5EF4-FFF2-40B4-BE49-F238E27FC236}">
                <a16:creationId xmlns:a16="http://schemas.microsoft.com/office/drawing/2014/main" id="{6028B213-E164-5155-1B63-5C995388A78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091055" y="1371600"/>
            <a:ext cx="914400" cy="914400"/>
          </a:xfrm>
          <a:prstGeom prst="rect">
            <a:avLst/>
          </a:prstGeom>
        </p:spPr>
      </p:pic>
      <p:sp>
        <p:nvSpPr>
          <p:cNvPr id="11" name="TextBox 10">
            <a:extLst>
              <a:ext uri="{FF2B5EF4-FFF2-40B4-BE49-F238E27FC236}">
                <a16:creationId xmlns:a16="http://schemas.microsoft.com/office/drawing/2014/main" id="{00520137-5799-AEE2-5F81-B4E6AF2B57E4}"/>
              </a:ext>
            </a:extLst>
          </p:cNvPr>
          <p:cNvSpPr txBox="1"/>
          <p:nvPr/>
        </p:nvSpPr>
        <p:spPr>
          <a:xfrm>
            <a:off x="7307767" y="2513834"/>
            <a:ext cx="2711162" cy="830997"/>
          </a:xfrm>
          <a:prstGeom prst="rect">
            <a:avLst/>
          </a:prstGeom>
          <a:noFill/>
        </p:spPr>
        <p:txBody>
          <a:bodyPr wrap="square" rtlCol="0">
            <a:spAutoFit/>
          </a:bodyPr>
          <a:lstStyle/>
          <a:p>
            <a:pPr algn="ctr"/>
            <a:r>
              <a:rPr lang="en-US" sz="2400" dirty="0">
                <a:solidFill>
                  <a:schemeClr val="accent1"/>
                </a:solidFill>
              </a:rPr>
              <a:t>Staff </a:t>
            </a:r>
          </a:p>
          <a:p>
            <a:pPr algn="ctr"/>
            <a:r>
              <a:rPr lang="en-US" sz="2400" dirty="0">
                <a:solidFill>
                  <a:schemeClr val="accent1"/>
                </a:solidFill>
              </a:rPr>
              <a:t>possible file name</a:t>
            </a:r>
          </a:p>
        </p:txBody>
      </p:sp>
      <p:sp>
        <p:nvSpPr>
          <p:cNvPr id="12" name="TextBox 11">
            <a:extLst>
              <a:ext uri="{FF2B5EF4-FFF2-40B4-BE49-F238E27FC236}">
                <a16:creationId xmlns:a16="http://schemas.microsoft.com/office/drawing/2014/main" id="{BD69FCA2-B69E-E969-0196-D7189D8D0B4C}"/>
              </a:ext>
            </a:extLst>
          </p:cNvPr>
          <p:cNvSpPr txBox="1"/>
          <p:nvPr/>
        </p:nvSpPr>
        <p:spPr>
          <a:xfrm>
            <a:off x="6814704" y="3429000"/>
            <a:ext cx="369728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Option 1 with Person Type Code:</a:t>
            </a:r>
          </a:p>
          <a:p>
            <a:pPr lvl="1"/>
            <a:r>
              <a:rPr lang="en-US" dirty="0"/>
              <a:t>03-06-01-2023.txt</a:t>
            </a:r>
          </a:p>
          <a:p>
            <a:endParaRPr lang="en-US" dirty="0"/>
          </a:p>
          <a:p>
            <a:pPr marL="285750" indent="-285750">
              <a:buFont typeface="Arial" panose="020B0604020202020204" pitchFamily="34" charset="0"/>
              <a:buChar char="•"/>
            </a:pPr>
            <a:r>
              <a:rPr lang="en-US" dirty="0"/>
              <a:t>Option 2 with Person Type Name:</a:t>
            </a:r>
          </a:p>
          <a:p>
            <a:pPr lvl="1"/>
            <a:r>
              <a:rPr lang="en-US" dirty="0"/>
              <a:t>Staff-06-01-2023.txt</a:t>
            </a:r>
          </a:p>
        </p:txBody>
      </p:sp>
    </p:spTree>
    <p:extLst>
      <p:ext uri="{BB962C8B-B14F-4D97-AF65-F5344CB8AC3E}">
        <p14:creationId xmlns:p14="http://schemas.microsoft.com/office/powerpoint/2010/main" val="41435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D36BE8F-A384-15F2-6A24-4C4CC6BBD89D}"/>
              </a:ext>
            </a:extLst>
          </p:cNvPr>
          <p:cNvSpPr>
            <a:spLocks noGrp="1"/>
          </p:cNvSpPr>
          <p:nvPr>
            <p:ph type="body" sz="quarter" idx="10"/>
          </p:nvPr>
        </p:nvSpPr>
        <p:spPr>
          <a:xfrm>
            <a:off x="4038600" y="1521029"/>
            <a:ext cx="4114800" cy="484188"/>
          </a:xfrm>
        </p:spPr>
        <p:txBody>
          <a:bodyPr/>
          <a:lstStyle/>
          <a:p>
            <a:pPr>
              <a:lnSpc>
                <a:spcPct val="200000"/>
              </a:lnSpc>
              <a:buFont typeface="Wingdings" panose="05000000000000000000" pitchFamily="2" charset="2"/>
              <a:buChar char="ü"/>
            </a:pPr>
            <a:r>
              <a:rPr lang="en-US" dirty="0"/>
              <a:t>File Validation Issues</a:t>
            </a:r>
          </a:p>
          <a:p>
            <a:pPr>
              <a:lnSpc>
                <a:spcPct val="200000"/>
              </a:lnSpc>
              <a:buFont typeface="Wingdings" panose="05000000000000000000" pitchFamily="2" charset="2"/>
              <a:buChar char="ü"/>
            </a:pPr>
            <a:r>
              <a:rPr lang="en-US" dirty="0"/>
              <a:t>Data Validation Errors</a:t>
            </a:r>
          </a:p>
          <a:p>
            <a:pPr>
              <a:lnSpc>
                <a:spcPct val="200000"/>
              </a:lnSpc>
              <a:buFont typeface="Wingdings" panose="05000000000000000000" pitchFamily="2" charset="2"/>
              <a:buChar char="ü"/>
            </a:pPr>
            <a:r>
              <a:rPr lang="en-US" dirty="0"/>
              <a:t>Located rejected files</a:t>
            </a:r>
          </a:p>
          <a:p>
            <a:endParaRPr lang="en-US" dirty="0"/>
          </a:p>
        </p:txBody>
      </p:sp>
      <p:sp>
        <p:nvSpPr>
          <p:cNvPr id="7" name="Text Placeholder 6">
            <a:extLst>
              <a:ext uri="{FF2B5EF4-FFF2-40B4-BE49-F238E27FC236}">
                <a16:creationId xmlns:a16="http://schemas.microsoft.com/office/drawing/2014/main" id="{E792D0FA-86A4-F331-3BD3-7DFD35EA8EB7}"/>
              </a:ext>
            </a:extLst>
          </p:cNvPr>
          <p:cNvSpPr>
            <a:spLocks noGrp="1"/>
          </p:cNvSpPr>
          <p:nvPr>
            <p:ph type="body" sz="quarter" idx="11"/>
          </p:nvPr>
        </p:nvSpPr>
        <p:spPr/>
        <p:txBody>
          <a:bodyPr/>
          <a:lstStyle/>
          <a:p>
            <a:r>
              <a:rPr lang="en-US" dirty="0"/>
              <a:t>Troubleshooting Topics</a:t>
            </a:r>
          </a:p>
        </p:txBody>
      </p:sp>
      <p:sp>
        <p:nvSpPr>
          <p:cNvPr id="2" name="Footer Placeholder 1">
            <a:extLst>
              <a:ext uri="{FF2B5EF4-FFF2-40B4-BE49-F238E27FC236}">
                <a16:creationId xmlns:a16="http://schemas.microsoft.com/office/drawing/2014/main" id="{37364286-0AAD-2492-71B6-9BAA60DBBF28}"/>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4BCCA62F-5EFA-5E3A-2F8E-BC02B9503631}"/>
              </a:ext>
            </a:extLst>
          </p:cNvPr>
          <p:cNvSpPr>
            <a:spLocks noGrp="1"/>
          </p:cNvSpPr>
          <p:nvPr>
            <p:ph type="sldNum" sz="quarter" idx="13"/>
          </p:nvPr>
        </p:nvSpPr>
        <p:spPr/>
        <p:txBody>
          <a:bodyPr/>
          <a:lstStyle/>
          <a:p>
            <a:fld id="{5E974019-911E-49EE-BA55-CB6190B0405B}" type="slidenum">
              <a:rPr lang="en-US" smtClean="0"/>
              <a:t>140</a:t>
            </a:fld>
            <a:endParaRPr lang="en-US" dirty="0"/>
          </a:p>
        </p:txBody>
      </p:sp>
    </p:spTree>
    <p:extLst>
      <p:ext uri="{BB962C8B-B14F-4D97-AF65-F5344CB8AC3E}">
        <p14:creationId xmlns:p14="http://schemas.microsoft.com/office/powerpoint/2010/main" val="204469883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146EB1-8B56-10DA-A092-00980D46472A}"/>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C7B1C056-FAD6-0127-6EB6-FAFE38376A03}"/>
              </a:ext>
            </a:extLst>
          </p:cNvPr>
          <p:cNvSpPr>
            <a:spLocks noGrp="1"/>
          </p:cNvSpPr>
          <p:nvPr>
            <p:ph type="sldNum" sz="quarter" idx="11"/>
          </p:nvPr>
        </p:nvSpPr>
        <p:spPr/>
        <p:txBody>
          <a:bodyPr/>
          <a:lstStyle/>
          <a:p>
            <a:fld id="{5E974019-911E-49EE-BA55-CB6190B0405B}" type="slidenum">
              <a:rPr lang="en-US" smtClean="0"/>
              <a:pPr/>
              <a:t>141</a:t>
            </a:fld>
            <a:endParaRPr lang="en-US" dirty="0"/>
          </a:p>
        </p:txBody>
      </p:sp>
      <p:sp>
        <p:nvSpPr>
          <p:cNvPr id="6" name="Rectangle 5">
            <a:extLst>
              <a:ext uri="{FF2B5EF4-FFF2-40B4-BE49-F238E27FC236}">
                <a16:creationId xmlns:a16="http://schemas.microsoft.com/office/drawing/2014/main" id="{6C0F45F7-8593-F3D7-E1AB-EB27977CF2D5}"/>
              </a:ext>
            </a:extLst>
          </p:cNvPr>
          <p:cNvSpPr/>
          <p:nvPr/>
        </p:nvSpPr>
        <p:spPr>
          <a:xfrm>
            <a:off x="3127664" y="1943100"/>
            <a:ext cx="1891145" cy="4249882"/>
          </a:xfrm>
          <a:prstGeom prst="rect">
            <a:avLst/>
          </a:prstGeom>
          <a:noFill/>
          <a:ln w="12700"/>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41039133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095EF0-42BE-773F-037A-B41B3444ED7C}"/>
              </a:ext>
            </a:extLst>
          </p:cNvPr>
          <p:cNvSpPr>
            <a:spLocks noGrp="1"/>
          </p:cNvSpPr>
          <p:nvPr>
            <p:ph type="body" sz="quarter" idx="10"/>
          </p:nvPr>
        </p:nvSpPr>
        <p:spPr>
          <a:xfrm>
            <a:off x="1483632" y="1521028"/>
            <a:ext cx="9224737" cy="4401789"/>
          </a:xfrm>
        </p:spPr>
        <p:txBody>
          <a:bodyPr/>
          <a:lstStyle/>
          <a:p>
            <a:pPr marL="0" indent="0">
              <a:buNone/>
            </a:pPr>
            <a:r>
              <a:rPr lang="en-US" dirty="0"/>
              <a:t>Rejection of a Student Batch File will occur if:</a:t>
            </a:r>
          </a:p>
          <a:p>
            <a:pPr lvl="1">
              <a:lnSpc>
                <a:spcPct val="150000"/>
              </a:lnSpc>
              <a:spcBef>
                <a:spcPts val="400"/>
              </a:spcBef>
              <a:buClr>
                <a:schemeClr val="accent3"/>
              </a:buClr>
              <a:buFont typeface="Wingdings" panose="05000000000000000000" pitchFamily="2" charset="2"/>
              <a:buChar char="ü"/>
            </a:pPr>
            <a:r>
              <a:rPr lang="en-US" dirty="0"/>
              <a:t>1+ record types are missing.</a:t>
            </a:r>
          </a:p>
          <a:p>
            <a:pPr lvl="1">
              <a:lnSpc>
                <a:spcPct val="150000"/>
              </a:lnSpc>
              <a:spcBef>
                <a:spcPts val="400"/>
              </a:spcBef>
              <a:buClr>
                <a:schemeClr val="accent3"/>
              </a:buClr>
              <a:buFont typeface="Wingdings" panose="05000000000000000000" pitchFamily="2" charset="2"/>
              <a:buChar char="ü"/>
            </a:pPr>
            <a:r>
              <a:rPr lang="en-US" dirty="0"/>
              <a:t>1+ fields have been omitted from a record.</a:t>
            </a:r>
          </a:p>
          <a:p>
            <a:pPr lvl="1">
              <a:lnSpc>
                <a:spcPct val="150000"/>
              </a:lnSpc>
              <a:spcBef>
                <a:spcPts val="400"/>
              </a:spcBef>
              <a:buClr>
                <a:schemeClr val="accent3"/>
              </a:buClr>
              <a:buFont typeface="Wingdings" panose="05000000000000000000" pitchFamily="2" charset="2"/>
              <a:buChar char="ü"/>
            </a:pPr>
            <a:r>
              <a:rPr lang="en-US" dirty="0"/>
              <a:t>The “Number of Records” field in the trailer record is incorrect.</a:t>
            </a:r>
          </a:p>
          <a:p>
            <a:pPr lvl="1">
              <a:lnSpc>
                <a:spcPct val="150000"/>
              </a:lnSpc>
              <a:spcBef>
                <a:spcPts val="400"/>
              </a:spcBef>
              <a:buClr>
                <a:schemeClr val="accent3"/>
              </a:buClr>
              <a:buFont typeface="Wingdings" panose="05000000000000000000" pitchFamily="2" charset="2"/>
              <a:buChar char="ü"/>
            </a:pPr>
            <a:r>
              <a:rPr lang="en-US" dirty="0"/>
              <a:t>Transmission ID in header and trailer records don’t match.</a:t>
            </a:r>
          </a:p>
          <a:p>
            <a:pPr lvl="1">
              <a:lnSpc>
                <a:spcPct val="150000"/>
              </a:lnSpc>
              <a:spcBef>
                <a:spcPts val="400"/>
              </a:spcBef>
              <a:buClr>
                <a:schemeClr val="accent3"/>
              </a:buClr>
              <a:buFont typeface="Wingdings" panose="05000000000000000000" pitchFamily="2" charset="2"/>
              <a:buChar char="ü"/>
            </a:pPr>
            <a:r>
              <a:rPr lang="en-US" dirty="0"/>
              <a:t>Maximum # of allowable detail record errors has been exceeded.</a:t>
            </a:r>
          </a:p>
          <a:p>
            <a:pPr marL="0" indent="0">
              <a:buNone/>
            </a:pPr>
            <a:endParaRPr lang="en-US" dirty="0"/>
          </a:p>
        </p:txBody>
      </p:sp>
      <p:sp>
        <p:nvSpPr>
          <p:cNvPr id="5" name="Text Placeholder 4">
            <a:extLst>
              <a:ext uri="{FF2B5EF4-FFF2-40B4-BE49-F238E27FC236}">
                <a16:creationId xmlns:a16="http://schemas.microsoft.com/office/drawing/2014/main" id="{EA0C27D3-802E-A4AF-F7F0-BAB332900C71}"/>
              </a:ext>
            </a:extLst>
          </p:cNvPr>
          <p:cNvSpPr>
            <a:spLocks noGrp="1"/>
          </p:cNvSpPr>
          <p:nvPr>
            <p:ph type="body" sz="quarter" idx="11"/>
          </p:nvPr>
        </p:nvSpPr>
        <p:spPr/>
        <p:txBody>
          <a:bodyPr/>
          <a:lstStyle/>
          <a:p>
            <a:r>
              <a:rPr lang="en-US" dirty="0"/>
              <a:t>File Validation Issues</a:t>
            </a:r>
          </a:p>
        </p:txBody>
      </p:sp>
      <p:sp>
        <p:nvSpPr>
          <p:cNvPr id="2" name="Footer Placeholder 1">
            <a:extLst>
              <a:ext uri="{FF2B5EF4-FFF2-40B4-BE49-F238E27FC236}">
                <a16:creationId xmlns:a16="http://schemas.microsoft.com/office/drawing/2014/main" id="{2A747404-AEBE-0F88-8588-D5B297FDF091}"/>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2357071E-1DF7-6B2D-0B83-4886E0FD53AF}"/>
              </a:ext>
            </a:extLst>
          </p:cNvPr>
          <p:cNvSpPr>
            <a:spLocks noGrp="1"/>
          </p:cNvSpPr>
          <p:nvPr>
            <p:ph type="sldNum" sz="quarter" idx="13"/>
          </p:nvPr>
        </p:nvSpPr>
        <p:spPr/>
        <p:txBody>
          <a:bodyPr/>
          <a:lstStyle/>
          <a:p>
            <a:fld id="{5E974019-911E-49EE-BA55-CB6190B0405B}" type="slidenum">
              <a:rPr lang="en-US" smtClean="0"/>
              <a:pPr/>
              <a:t>142</a:t>
            </a:fld>
            <a:endParaRPr lang="en-US" dirty="0"/>
          </a:p>
        </p:txBody>
      </p:sp>
    </p:spTree>
    <p:extLst>
      <p:ext uri="{BB962C8B-B14F-4D97-AF65-F5344CB8AC3E}">
        <p14:creationId xmlns:p14="http://schemas.microsoft.com/office/powerpoint/2010/main" val="187270366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B549A3-58FB-4877-259F-AC3E52C707C5}"/>
              </a:ext>
            </a:extLst>
          </p:cNvPr>
          <p:cNvSpPr>
            <a:spLocks noGrp="1"/>
          </p:cNvSpPr>
          <p:nvPr>
            <p:ph type="body" sz="quarter" idx="10"/>
          </p:nvPr>
        </p:nvSpPr>
        <p:spPr>
          <a:xfrm>
            <a:off x="1644434" y="5591175"/>
            <a:ext cx="8903132" cy="757670"/>
          </a:xfrm>
        </p:spPr>
        <p:txBody>
          <a:bodyPr/>
          <a:lstStyle/>
          <a:p>
            <a:r>
              <a:rPr lang="en-US" dirty="0"/>
              <a:t>This example shows the missing record type TT. The file will be rejected because it must contain all three of the record types: TH (Header), ID (Detail) and TT (Trailer).</a:t>
            </a:r>
          </a:p>
        </p:txBody>
      </p:sp>
      <p:sp>
        <p:nvSpPr>
          <p:cNvPr id="4" name="Footer Placeholder 3">
            <a:extLst>
              <a:ext uri="{FF2B5EF4-FFF2-40B4-BE49-F238E27FC236}">
                <a16:creationId xmlns:a16="http://schemas.microsoft.com/office/drawing/2014/main" id="{8FC545F9-063B-AC97-C741-9CF327FB755E}"/>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55D32B4F-4598-A306-BCA8-58C765B635F7}"/>
              </a:ext>
            </a:extLst>
          </p:cNvPr>
          <p:cNvSpPr>
            <a:spLocks noGrp="1"/>
          </p:cNvSpPr>
          <p:nvPr>
            <p:ph type="sldNum" sz="quarter" idx="12"/>
          </p:nvPr>
        </p:nvSpPr>
        <p:spPr/>
        <p:txBody>
          <a:bodyPr/>
          <a:lstStyle/>
          <a:p>
            <a:fld id="{5E974019-911E-49EE-BA55-CB6190B0405B}" type="slidenum">
              <a:rPr lang="en-US" smtClean="0"/>
              <a:pPr/>
              <a:t>143</a:t>
            </a:fld>
            <a:endParaRPr lang="en-US" dirty="0"/>
          </a:p>
        </p:txBody>
      </p:sp>
      <p:pic>
        <p:nvPicPr>
          <p:cNvPr id="8" name="Picture 7">
            <a:extLst>
              <a:ext uri="{FF2B5EF4-FFF2-40B4-BE49-F238E27FC236}">
                <a16:creationId xmlns:a16="http://schemas.microsoft.com/office/drawing/2014/main" id="{873BD3BB-2620-E5C8-D769-1DCBD2824A8F}"/>
              </a:ext>
            </a:extLst>
          </p:cNvPr>
          <p:cNvPicPr>
            <a:picLocks noChangeAspect="1"/>
          </p:cNvPicPr>
          <p:nvPr/>
        </p:nvPicPr>
        <p:blipFill>
          <a:blip r:embed="rId3"/>
          <a:stretch>
            <a:fillRect/>
          </a:stretch>
        </p:blipFill>
        <p:spPr>
          <a:xfrm>
            <a:off x="665475" y="2033440"/>
            <a:ext cx="10861051" cy="2243264"/>
          </a:xfrm>
          <a:prstGeom prst="rect">
            <a:avLst/>
          </a:prstGeom>
        </p:spPr>
      </p:pic>
      <p:sp>
        <p:nvSpPr>
          <p:cNvPr id="9" name="Rectangle 8">
            <a:extLst>
              <a:ext uri="{FF2B5EF4-FFF2-40B4-BE49-F238E27FC236}">
                <a16:creationId xmlns:a16="http://schemas.microsoft.com/office/drawing/2014/main" id="{16C85873-76B6-0ABD-5C9F-1FBF258B5CEB}"/>
              </a:ext>
            </a:extLst>
          </p:cNvPr>
          <p:cNvSpPr/>
          <p:nvPr/>
        </p:nvSpPr>
        <p:spPr>
          <a:xfrm>
            <a:off x="647039" y="2006852"/>
            <a:ext cx="446809" cy="2234045"/>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96378967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B549A3-58FB-4877-259F-AC3E52C707C5}"/>
              </a:ext>
            </a:extLst>
          </p:cNvPr>
          <p:cNvSpPr>
            <a:spLocks noGrp="1"/>
          </p:cNvSpPr>
          <p:nvPr>
            <p:ph type="body" sz="quarter" idx="10"/>
          </p:nvPr>
        </p:nvSpPr>
        <p:spPr>
          <a:xfrm>
            <a:off x="1644434" y="5560003"/>
            <a:ext cx="8903132" cy="757670"/>
          </a:xfrm>
        </p:spPr>
        <p:txBody>
          <a:bodyPr/>
          <a:lstStyle/>
          <a:p>
            <a:pPr marL="0" indent="0" algn="ctr">
              <a:buClr>
                <a:srgbClr val="666666"/>
              </a:buClr>
              <a:buNone/>
            </a:pPr>
            <a:r>
              <a:rPr lang="en-US" dirty="0">
                <a:solidFill>
                  <a:srgbClr val="666666"/>
                </a:solidFill>
                <a:latin typeface="Avenir LT Std 45 Book" panose="020B0502020203020204" pitchFamily="34" charset="0"/>
              </a:rPr>
              <a:t>If the entire field is missing in one or more rows the file will be rejected. </a:t>
            </a:r>
          </a:p>
          <a:p>
            <a:pPr marL="0" indent="0" algn="ctr">
              <a:buClr>
                <a:srgbClr val="666666"/>
              </a:buClr>
              <a:buNone/>
            </a:pPr>
            <a:r>
              <a:rPr lang="en-US" dirty="0">
                <a:solidFill>
                  <a:srgbClr val="666666"/>
                </a:solidFill>
                <a:latin typeface="Avenir LT Std 45 Book" panose="020B0502020203020204" pitchFamily="34" charset="0"/>
              </a:rPr>
              <a:t>In this case Mr. DeJesus’ first name is missing. </a:t>
            </a:r>
          </a:p>
        </p:txBody>
      </p:sp>
      <p:sp>
        <p:nvSpPr>
          <p:cNvPr id="4" name="Footer Placeholder 3">
            <a:extLst>
              <a:ext uri="{FF2B5EF4-FFF2-40B4-BE49-F238E27FC236}">
                <a16:creationId xmlns:a16="http://schemas.microsoft.com/office/drawing/2014/main" id="{8FC545F9-063B-AC97-C741-9CF327FB755E}"/>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55D32B4F-4598-A306-BCA8-58C765B635F7}"/>
              </a:ext>
            </a:extLst>
          </p:cNvPr>
          <p:cNvSpPr>
            <a:spLocks noGrp="1"/>
          </p:cNvSpPr>
          <p:nvPr>
            <p:ph type="sldNum" sz="quarter" idx="12"/>
          </p:nvPr>
        </p:nvSpPr>
        <p:spPr/>
        <p:txBody>
          <a:bodyPr/>
          <a:lstStyle/>
          <a:p>
            <a:fld id="{5E974019-911E-49EE-BA55-CB6190B0405B}" type="slidenum">
              <a:rPr lang="en-US" smtClean="0"/>
              <a:pPr/>
              <a:t>144</a:t>
            </a:fld>
            <a:endParaRPr lang="en-US" dirty="0"/>
          </a:p>
        </p:txBody>
      </p:sp>
      <p:pic>
        <p:nvPicPr>
          <p:cNvPr id="10" name="Picture 9">
            <a:extLst>
              <a:ext uri="{FF2B5EF4-FFF2-40B4-BE49-F238E27FC236}">
                <a16:creationId xmlns:a16="http://schemas.microsoft.com/office/drawing/2014/main" id="{8BF4DD03-4414-E3A3-C4C7-A761D10FD5E8}"/>
              </a:ext>
            </a:extLst>
          </p:cNvPr>
          <p:cNvPicPr>
            <a:picLocks noChangeAspect="1"/>
          </p:cNvPicPr>
          <p:nvPr/>
        </p:nvPicPr>
        <p:blipFill>
          <a:blip r:embed="rId3"/>
          <a:stretch>
            <a:fillRect/>
          </a:stretch>
        </p:blipFill>
        <p:spPr>
          <a:xfrm>
            <a:off x="654954" y="2066201"/>
            <a:ext cx="10882092" cy="2256418"/>
          </a:xfrm>
          <a:prstGeom prst="rect">
            <a:avLst/>
          </a:prstGeom>
        </p:spPr>
      </p:pic>
      <p:sp>
        <p:nvSpPr>
          <p:cNvPr id="9" name="Rectangle 8">
            <a:extLst>
              <a:ext uri="{FF2B5EF4-FFF2-40B4-BE49-F238E27FC236}">
                <a16:creationId xmlns:a16="http://schemas.microsoft.com/office/drawing/2014/main" id="{16C85873-76B6-0ABD-5C9F-1FBF258B5CEB}"/>
              </a:ext>
            </a:extLst>
          </p:cNvPr>
          <p:cNvSpPr/>
          <p:nvPr/>
        </p:nvSpPr>
        <p:spPr>
          <a:xfrm>
            <a:off x="660409" y="2421085"/>
            <a:ext cx="2425688" cy="218207"/>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960011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B549A3-58FB-4877-259F-AC3E52C707C5}"/>
              </a:ext>
            </a:extLst>
          </p:cNvPr>
          <p:cNvSpPr>
            <a:spLocks noGrp="1"/>
          </p:cNvSpPr>
          <p:nvPr>
            <p:ph type="body" sz="quarter" idx="10"/>
          </p:nvPr>
        </p:nvSpPr>
        <p:spPr>
          <a:xfrm>
            <a:off x="592281" y="5560003"/>
            <a:ext cx="11007438" cy="757670"/>
          </a:xfrm>
        </p:spPr>
        <p:txBody>
          <a:bodyPr/>
          <a:lstStyle/>
          <a:p>
            <a:pPr marL="0" indent="0" algn="ctr">
              <a:spcBef>
                <a:spcPts val="0"/>
              </a:spcBef>
              <a:buClr>
                <a:srgbClr val="666666"/>
              </a:buClr>
              <a:buNone/>
            </a:pPr>
            <a:r>
              <a:rPr lang="en-US" dirty="0">
                <a:solidFill>
                  <a:srgbClr val="666666"/>
                </a:solidFill>
                <a:latin typeface="Avenir LT Std 45 Book" panose="020B0502020203020204" pitchFamily="34" charset="0"/>
              </a:rPr>
              <a:t>The “Number of Records” field in the Trailer Record is incorrect.</a:t>
            </a:r>
          </a:p>
          <a:p>
            <a:pPr marL="342900" lvl="1" indent="0" algn="ctr">
              <a:spcBef>
                <a:spcPts val="0"/>
              </a:spcBef>
              <a:buClr>
                <a:srgbClr val="666666"/>
              </a:buClr>
              <a:buNone/>
            </a:pPr>
            <a:r>
              <a:rPr lang="en-US" sz="2000" dirty="0">
                <a:solidFill>
                  <a:srgbClr val="666666"/>
                </a:solidFill>
                <a:latin typeface="Avenir LT Std 45 Book" panose="020B0502020203020204" pitchFamily="34" charset="0"/>
              </a:rPr>
              <a:t>This number should be the sum of all the records in the file, including the Header and Trailer Records.</a:t>
            </a:r>
          </a:p>
        </p:txBody>
      </p:sp>
      <p:sp>
        <p:nvSpPr>
          <p:cNvPr id="4" name="Footer Placeholder 3">
            <a:extLst>
              <a:ext uri="{FF2B5EF4-FFF2-40B4-BE49-F238E27FC236}">
                <a16:creationId xmlns:a16="http://schemas.microsoft.com/office/drawing/2014/main" id="{8FC545F9-063B-AC97-C741-9CF327FB755E}"/>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55D32B4F-4598-A306-BCA8-58C765B635F7}"/>
              </a:ext>
            </a:extLst>
          </p:cNvPr>
          <p:cNvSpPr>
            <a:spLocks noGrp="1"/>
          </p:cNvSpPr>
          <p:nvPr>
            <p:ph type="sldNum" sz="quarter" idx="12"/>
          </p:nvPr>
        </p:nvSpPr>
        <p:spPr/>
        <p:txBody>
          <a:bodyPr/>
          <a:lstStyle/>
          <a:p>
            <a:fld id="{5E974019-911E-49EE-BA55-CB6190B0405B}" type="slidenum">
              <a:rPr lang="en-US" smtClean="0"/>
              <a:pPr/>
              <a:t>145</a:t>
            </a:fld>
            <a:endParaRPr lang="en-US" dirty="0"/>
          </a:p>
        </p:txBody>
      </p:sp>
      <p:pic>
        <p:nvPicPr>
          <p:cNvPr id="3" name="Picture 2">
            <a:extLst>
              <a:ext uri="{FF2B5EF4-FFF2-40B4-BE49-F238E27FC236}">
                <a16:creationId xmlns:a16="http://schemas.microsoft.com/office/drawing/2014/main" id="{E8FC95A5-C74F-B134-4125-DF34A5C837F5}"/>
              </a:ext>
            </a:extLst>
          </p:cNvPr>
          <p:cNvPicPr>
            <a:picLocks noChangeAspect="1"/>
          </p:cNvPicPr>
          <p:nvPr/>
        </p:nvPicPr>
        <p:blipFill>
          <a:blip r:embed="rId3"/>
          <a:stretch>
            <a:fillRect/>
          </a:stretch>
        </p:blipFill>
        <p:spPr>
          <a:xfrm>
            <a:off x="669885" y="2057253"/>
            <a:ext cx="10831448" cy="2266809"/>
          </a:xfrm>
          <a:prstGeom prst="rect">
            <a:avLst/>
          </a:prstGeom>
        </p:spPr>
      </p:pic>
      <p:sp>
        <p:nvSpPr>
          <p:cNvPr id="9" name="Rectangle 8">
            <a:extLst>
              <a:ext uri="{FF2B5EF4-FFF2-40B4-BE49-F238E27FC236}">
                <a16:creationId xmlns:a16="http://schemas.microsoft.com/office/drawing/2014/main" id="{16C85873-76B6-0ABD-5C9F-1FBF258B5CEB}"/>
              </a:ext>
            </a:extLst>
          </p:cNvPr>
          <p:cNvSpPr/>
          <p:nvPr/>
        </p:nvSpPr>
        <p:spPr>
          <a:xfrm>
            <a:off x="660408" y="4095464"/>
            <a:ext cx="2425688" cy="218207"/>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42235992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4B549A3-58FB-4877-259F-AC3E52C707C5}"/>
              </a:ext>
            </a:extLst>
          </p:cNvPr>
          <p:cNvSpPr>
            <a:spLocks noGrp="1"/>
          </p:cNvSpPr>
          <p:nvPr>
            <p:ph type="body" sz="quarter" idx="10"/>
          </p:nvPr>
        </p:nvSpPr>
        <p:spPr>
          <a:xfrm>
            <a:off x="1644434" y="5560003"/>
            <a:ext cx="8903132" cy="757670"/>
          </a:xfrm>
        </p:spPr>
        <p:txBody>
          <a:bodyPr/>
          <a:lstStyle/>
          <a:p>
            <a:pPr>
              <a:buClr>
                <a:srgbClr val="666666"/>
              </a:buClr>
            </a:pPr>
            <a:r>
              <a:rPr lang="en-US" dirty="0">
                <a:solidFill>
                  <a:srgbClr val="666666"/>
                </a:solidFill>
                <a:latin typeface="Avenir LT Std 45 Book" panose="020B0502020203020204" pitchFamily="34" charset="0"/>
              </a:rPr>
              <a:t>The Transmission ID in the Header and Trailer Records does not match. </a:t>
            </a:r>
            <a:r>
              <a:rPr lang="en-US" sz="2000" dirty="0">
                <a:solidFill>
                  <a:srgbClr val="666666"/>
                </a:solidFill>
              </a:rPr>
              <a:t>In the file shown, the ID is 0071262134 in the Header and 0088888888 in the Trailer.</a:t>
            </a:r>
          </a:p>
          <a:p>
            <a:pPr marL="0" indent="0" algn="ctr">
              <a:buClr>
                <a:srgbClr val="666666"/>
              </a:buClr>
              <a:buNone/>
            </a:pPr>
            <a:endParaRPr lang="en-US" dirty="0">
              <a:solidFill>
                <a:srgbClr val="666666"/>
              </a:solidFill>
              <a:latin typeface="Avenir LT Std 45 Book" panose="020B0502020203020204" pitchFamily="34" charset="0"/>
            </a:endParaRPr>
          </a:p>
        </p:txBody>
      </p:sp>
      <p:sp>
        <p:nvSpPr>
          <p:cNvPr id="4" name="Footer Placeholder 3">
            <a:extLst>
              <a:ext uri="{FF2B5EF4-FFF2-40B4-BE49-F238E27FC236}">
                <a16:creationId xmlns:a16="http://schemas.microsoft.com/office/drawing/2014/main" id="{8FC545F9-063B-AC97-C741-9CF327FB755E}"/>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55D32B4F-4598-A306-BCA8-58C765B635F7}"/>
              </a:ext>
            </a:extLst>
          </p:cNvPr>
          <p:cNvSpPr>
            <a:spLocks noGrp="1"/>
          </p:cNvSpPr>
          <p:nvPr>
            <p:ph type="sldNum" sz="quarter" idx="12"/>
          </p:nvPr>
        </p:nvSpPr>
        <p:spPr/>
        <p:txBody>
          <a:bodyPr/>
          <a:lstStyle/>
          <a:p>
            <a:fld id="{5E974019-911E-49EE-BA55-CB6190B0405B}" type="slidenum">
              <a:rPr lang="en-US" smtClean="0"/>
              <a:pPr/>
              <a:t>146</a:t>
            </a:fld>
            <a:endParaRPr lang="en-US" dirty="0"/>
          </a:p>
        </p:txBody>
      </p:sp>
      <p:pic>
        <p:nvPicPr>
          <p:cNvPr id="3" name="Picture 2">
            <a:extLst>
              <a:ext uri="{FF2B5EF4-FFF2-40B4-BE49-F238E27FC236}">
                <a16:creationId xmlns:a16="http://schemas.microsoft.com/office/drawing/2014/main" id="{24C2B1B6-15E5-B152-0381-3A251F7A8EE7}"/>
              </a:ext>
            </a:extLst>
          </p:cNvPr>
          <p:cNvPicPr>
            <a:picLocks noChangeAspect="1"/>
          </p:cNvPicPr>
          <p:nvPr/>
        </p:nvPicPr>
        <p:blipFill>
          <a:blip r:embed="rId3"/>
          <a:stretch>
            <a:fillRect/>
          </a:stretch>
        </p:blipFill>
        <p:spPr>
          <a:xfrm>
            <a:off x="661638" y="2054509"/>
            <a:ext cx="10868723" cy="2329012"/>
          </a:xfrm>
          <a:prstGeom prst="rect">
            <a:avLst/>
          </a:prstGeom>
        </p:spPr>
      </p:pic>
      <p:sp>
        <p:nvSpPr>
          <p:cNvPr id="7" name="Rectangle 6">
            <a:extLst>
              <a:ext uri="{FF2B5EF4-FFF2-40B4-BE49-F238E27FC236}">
                <a16:creationId xmlns:a16="http://schemas.microsoft.com/office/drawing/2014/main" id="{FD1DF36D-4C27-2701-3BFB-7A57AC11E5C1}"/>
              </a:ext>
            </a:extLst>
          </p:cNvPr>
          <p:cNvSpPr/>
          <p:nvPr/>
        </p:nvSpPr>
        <p:spPr>
          <a:xfrm>
            <a:off x="916718" y="4080165"/>
            <a:ext cx="1708718" cy="197428"/>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9" name="Rectangle 8">
            <a:extLst>
              <a:ext uri="{FF2B5EF4-FFF2-40B4-BE49-F238E27FC236}">
                <a16:creationId xmlns:a16="http://schemas.microsoft.com/office/drawing/2014/main" id="{16C85873-76B6-0ABD-5C9F-1FBF258B5CEB}"/>
              </a:ext>
            </a:extLst>
          </p:cNvPr>
          <p:cNvSpPr/>
          <p:nvPr/>
        </p:nvSpPr>
        <p:spPr>
          <a:xfrm>
            <a:off x="3507519" y="2044118"/>
            <a:ext cx="1708718" cy="197428"/>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28450407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9805E38-AA96-69D9-6B4A-54294A4A36E4}"/>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A817F096-2F26-6D4A-C9AB-4E16EFDE782E}"/>
              </a:ext>
            </a:extLst>
          </p:cNvPr>
          <p:cNvSpPr>
            <a:spLocks noGrp="1"/>
          </p:cNvSpPr>
          <p:nvPr>
            <p:ph type="sldNum" sz="quarter" idx="11"/>
          </p:nvPr>
        </p:nvSpPr>
        <p:spPr/>
        <p:txBody>
          <a:bodyPr/>
          <a:lstStyle/>
          <a:p>
            <a:fld id="{5E974019-911E-49EE-BA55-CB6190B0405B}" type="slidenum">
              <a:rPr lang="en-US" smtClean="0"/>
              <a:pPr/>
              <a:t>147</a:t>
            </a:fld>
            <a:endParaRPr lang="en-US" dirty="0"/>
          </a:p>
        </p:txBody>
      </p:sp>
      <p:sp>
        <p:nvSpPr>
          <p:cNvPr id="5" name="Rectangle 4">
            <a:extLst>
              <a:ext uri="{FF2B5EF4-FFF2-40B4-BE49-F238E27FC236}">
                <a16:creationId xmlns:a16="http://schemas.microsoft.com/office/drawing/2014/main" id="{9CF3FFDB-00D0-4E9F-8743-4C08AEFCBE3E}"/>
              </a:ext>
            </a:extLst>
          </p:cNvPr>
          <p:cNvSpPr/>
          <p:nvPr/>
        </p:nvSpPr>
        <p:spPr>
          <a:xfrm>
            <a:off x="5413664" y="1943100"/>
            <a:ext cx="1808018" cy="4260273"/>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38904649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28E696-A75D-5E26-1F55-1F1D284B4808}"/>
              </a:ext>
            </a:extLst>
          </p:cNvPr>
          <p:cNvSpPr>
            <a:spLocks noGrp="1"/>
          </p:cNvSpPr>
          <p:nvPr>
            <p:ph type="body" sz="quarter" idx="10"/>
          </p:nvPr>
        </p:nvSpPr>
        <p:spPr>
          <a:xfrm>
            <a:off x="3010658" y="1521029"/>
            <a:ext cx="6170684" cy="2562598"/>
          </a:xfrm>
        </p:spPr>
        <p:txBody>
          <a:bodyPr/>
          <a:lstStyle/>
          <a:p>
            <a:pPr marL="0" indent="0">
              <a:lnSpc>
                <a:spcPct val="150000"/>
              </a:lnSpc>
              <a:spcBef>
                <a:spcPts val="0"/>
              </a:spcBef>
              <a:buNone/>
            </a:pPr>
            <a:r>
              <a:rPr lang="en-US" dirty="0"/>
              <a:t>Data Validation process checks to ensure:</a:t>
            </a:r>
          </a:p>
          <a:p>
            <a:pPr lvl="1">
              <a:lnSpc>
                <a:spcPct val="150000"/>
              </a:lnSpc>
              <a:spcBef>
                <a:spcPts val="0"/>
              </a:spcBef>
              <a:buFont typeface="Wingdings" panose="05000000000000000000" pitchFamily="2" charset="2"/>
              <a:buChar char="ü"/>
            </a:pPr>
            <a:r>
              <a:rPr lang="en-US" sz="2800" dirty="0"/>
              <a:t>Dates are correct </a:t>
            </a:r>
          </a:p>
          <a:p>
            <a:pPr lvl="1">
              <a:lnSpc>
                <a:spcPct val="150000"/>
              </a:lnSpc>
              <a:spcBef>
                <a:spcPts val="0"/>
              </a:spcBef>
              <a:buFont typeface="Wingdings" panose="05000000000000000000" pitchFamily="2" charset="2"/>
              <a:buChar char="ü"/>
            </a:pPr>
            <a:r>
              <a:rPr lang="en-US" sz="2800" dirty="0"/>
              <a:t>Codes are valid</a:t>
            </a:r>
          </a:p>
          <a:p>
            <a:pPr lvl="1">
              <a:lnSpc>
                <a:spcPct val="150000"/>
              </a:lnSpc>
              <a:spcBef>
                <a:spcPts val="0"/>
              </a:spcBef>
              <a:buFont typeface="Wingdings" panose="05000000000000000000" pitchFamily="2" charset="2"/>
              <a:buChar char="ü"/>
            </a:pPr>
            <a:r>
              <a:rPr lang="en-US" sz="2800" dirty="0"/>
              <a:t>Data is in the expected format</a:t>
            </a:r>
          </a:p>
          <a:p>
            <a:endParaRPr lang="en-US" b="1" dirty="0"/>
          </a:p>
        </p:txBody>
      </p:sp>
      <p:sp>
        <p:nvSpPr>
          <p:cNvPr id="5" name="Text Placeholder 4">
            <a:extLst>
              <a:ext uri="{FF2B5EF4-FFF2-40B4-BE49-F238E27FC236}">
                <a16:creationId xmlns:a16="http://schemas.microsoft.com/office/drawing/2014/main" id="{BDBC0DA7-37E3-2208-A78A-39F71C073F95}"/>
              </a:ext>
            </a:extLst>
          </p:cNvPr>
          <p:cNvSpPr>
            <a:spLocks noGrp="1"/>
          </p:cNvSpPr>
          <p:nvPr>
            <p:ph type="body" sz="quarter" idx="11"/>
          </p:nvPr>
        </p:nvSpPr>
        <p:spPr/>
        <p:txBody>
          <a:bodyPr/>
          <a:lstStyle/>
          <a:p>
            <a:r>
              <a:rPr lang="en-US" dirty="0"/>
              <a:t>Data Validation Examples</a:t>
            </a:r>
          </a:p>
        </p:txBody>
      </p:sp>
      <p:sp>
        <p:nvSpPr>
          <p:cNvPr id="2" name="Footer Placeholder 1">
            <a:extLst>
              <a:ext uri="{FF2B5EF4-FFF2-40B4-BE49-F238E27FC236}">
                <a16:creationId xmlns:a16="http://schemas.microsoft.com/office/drawing/2014/main" id="{DB78E26E-8A6C-F4A9-3F90-9D89058FF43E}"/>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08C3C1-E0B6-1CCF-864F-46EBEC6AD3BE}"/>
              </a:ext>
            </a:extLst>
          </p:cNvPr>
          <p:cNvSpPr>
            <a:spLocks noGrp="1"/>
          </p:cNvSpPr>
          <p:nvPr>
            <p:ph type="sldNum" sz="quarter" idx="13"/>
          </p:nvPr>
        </p:nvSpPr>
        <p:spPr/>
        <p:txBody>
          <a:bodyPr/>
          <a:lstStyle/>
          <a:p>
            <a:fld id="{5E974019-911E-49EE-BA55-CB6190B0405B}" type="slidenum">
              <a:rPr lang="en-US" smtClean="0"/>
              <a:pPr/>
              <a:t>148</a:t>
            </a:fld>
            <a:endParaRPr lang="en-US" dirty="0"/>
          </a:p>
        </p:txBody>
      </p:sp>
    </p:spTree>
    <p:extLst>
      <p:ext uri="{BB962C8B-B14F-4D97-AF65-F5344CB8AC3E}">
        <p14:creationId xmlns:p14="http://schemas.microsoft.com/office/powerpoint/2010/main" val="100837806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28E696-A75D-5E26-1F55-1F1D284B4808}"/>
              </a:ext>
            </a:extLst>
          </p:cNvPr>
          <p:cNvSpPr>
            <a:spLocks noGrp="1"/>
          </p:cNvSpPr>
          <p:nvPr>
            <p:ph type="body" sz="quarter" idx="10"/>
          </p:nvPr>
        </p:nvSpPr>
        <p:spPr>
          <a:xfrm>
            <a:off x="1394115" y="1521029"/>
            <a:ext cx="9403771" cy="2562598"/>
          </a:xfrm>
        </p:spPr>
        <p:txBody>
          <a:bodyPr/>
          <a:lstStyle/>
          <a:p>
            <a:pPr>
              <a:lnSpc>
                <a:spcPct val="150000"/>
              </a:lnSpc>
              <a:buClr>
                <a:srgbClr val="666666"/>
              </a:buClr>
            </a:pPr>
            <a:r>
              <a:rPr lang="en-US" dirty="0">
                <a:solidFill>
                  <a:srgbClr val="666666"/>
                </a:solidFill>
                <a:latin typeface="Avenir LT Std 45 Book" panose="020B0502020203020204" pitchFamily="34" charset="0"/>
              </a:rPr>
              <a:t>Files with canceled records can be downloaded from the Batch Profile.</a:t>
            </a:r>
          </a:p>
          <a:p>
            <a:pPr>
              <a:lnSpc>
                <a:spcPct val="150000"/>
              </a:lnSpc>
              <a:buClr>
                <a:srgbClr val="666666"/>
              </a:buClr>
            </a:pPr>
            <a:r>
              <a:rPr lang="en-US" dirty="0">
                <a:solidFill>
                  <a:srgbClr val="666666"/>
                </a:solidFill>
                <a:latin typeface="Avenir LT Std 45 Book" panose="020B0502020203020204" pitchFamily="34" charset="0"/>
              </a:rPr>
              <a:t>Click on the batch number and click download. </a:t>
            </a:r>
          </a:p>
          <a:p>
            <a:pPr>
              <a:lnSpc>
                <a:spcPct val="150000"/>
              </a:lnSpc>
              <a:buClr>
                <a:srgbClr val="666666"/>
              </a:buClr>
            </a:pPr>
            <a:r>
              <a:rPr lang="en-US" dirty="0">
                <a:solidFill>
                  <a:srgbClr val="666666"/>
                </a:solidFill>
                <a:latin typeface="Avenir LT Std 45 Book" panose="020B0502020203020204" pitchFamily="34" charset="0"/>
              </a:rPr>
              <a:t>The downloaded file will contain the reasons the records were canceled.</a:t>
            </a:r>
          </a:p>
          <a:p>
            <a:endParaRPr lang="en-US" b="1" dirty="0"/>
          </a:p>
        </p:txBody>
      </p:sp>
      <p:sp>
        <p:nvSpPr>
          <p:cNvPr id="5" name="Text Placeholder 4">
            <a:extLst>
              <a:ext uri="{FF2B5EF4-FFF2-40B4-BE49-F238E27FC236}">
                <a16:creationId xmlns:a16="http://schemas.microsoft.com/office/drawing/2014/main" id="{BDBC0DA7-37E3-2208-A78A-39F71C073F95}"/>
              </a:ext>
            </a:extLst>
          </p:cNvPr>
          <p:cNvSpPr>
            <a:spLocks noGrp="1"/>
          </p:cNvSpPr>
          <p:nvPr>
            <p:ph type="body" sz="quarter" idx="11"/>
          </p:nvPr>
        </p:nvSpPr>
        <p:spPr/>
        <p:txBody>
          <a:bodyPr/>
          <a:lstStyle/>
          <a:p>
            <a:r>
              <a:rPr lang="en-US" dirty="0"/>
              <a:t>Canceled Records</a:t>
            </a:r>
          </a:p>
        </p:txBody>
      </p:sp>
      <p:sp>
        <p:nvSpPr>
          <p:cNvPr id="2" name="Footer Placeholder 1">
            <a:extLst>
              <a:ext uri="{FF2B5EF4-FFF2-40B4-BE49-F238E27FC236}">
                <a16:creationId xmlns:a16="http://schemas.microsoft.com/office/drawing/2014/main" id="{DB78E26E-8A6C-F4A9-3F90-9D89058FF43E}"/>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08C3C1-E0B6-1CCF-864F-46EBEC6AD3BE}"/>
              </a:ext>
            </a:extLst>
          </p:cNvPr>
          <p:cNvSpPr>
            <a:spLocks noGrp="1"/>
          </p:cNvSpPr>
          <p:nvPr>
            <p:ph type="sldNum" sz="quarter" idx="13"/>
          </p:nvPr>
        </p:nvSpPr>
        <p:spPr/>
        <p:txBody>
          <a:bodyPr/>
          <a:lstStyle/>
          <a:p>
            <a:fld id="{5E974019-911E-49EE-BA55-CB6190B0405B}" type="slidenum">
              <a:rPr lang="en-US" smtClean="0"/>
              <a:pPr/>
              <a:t>149</a:t>
            </a:fld>
            <a:endParaRPr lang="en-US" dirty="0"/>
          </a:p>
        </p:txBody>
      </p:sp>
    </p:spTree>
    <p:extLst>
      <p:ext uri="{BB962C8B-B14F-4D97-AF65-F5344CB8AC3E}">
        <p14:creationId xmlns:p14="http://schemas.microsoft.com/office/powerpoint/2010/main" val="3992853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F55C27E-6952-49C1-B1B1-DBF6BD70F47B}"/>
              </a:ext>
            </a:extLst>
          </p:cNvPr>
          <p:cNvSpPr>
            <a:spLocks noGrp="1"/>
          </p:cNvSpPr>
          <p:nvPr>
            <p:ph type="ftr" sz="quarter" idx="19"/>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25252AAE-0814-48E1-8FE4-D0FE30455B2F}"/>
              </a:ext>
            </a:extLst>
          </p:cNvPr>
          <p:cNvSpPr>
            <a:spLocks noGrp="1"/>
          </p:cNvSpPr>
          <p:nvPr>
            <p:ph type="sldNum" sz="quarter" idx="20"/>
          </p:nvPr>
        </p:nvSpPr>
        <p:spPr/>
        <p:txBody>
          <a:bodyPr/>
          <a:lstStyle/>
          <a:p>
            <a:fld id="{5E974019-911E-49EE-BA55-CB6190B0405B}" type="slidenum">
              <a:rPr lang="en-US" smtClean="0"/>
              <a:pPr/>
              <a:t>15</a:t>
            </a:fld>
            <a:endParaRPr lang="en-US" dirty="0"/>
          </a:p>
        </p:txBody>
      </p:sp>
    </p:spTree>
    <p:extLst>
      <p:ext uri="{BB962C8B-B14F-4D97-AF65-F5344CB8AC3E}">
        <p14:creationId xmlns:p14="http://schemas.microsoft.com/office/powerpoint/2010/main" val="42318720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B14F078-D646-4AD6-81D8-92752904C2B5}"/>
              </a:ext>
            </a:extLst>
          </p:cNvPr>
          <p:cNvSpPr>
            <a:spLocks noGrp="1"/>
          </p:cNvSpPr>
          <p:nvPr>
            <p:ph type="body" sz="quarter" idx="10"/>
          </p:nvPr>
        </p:nvSpPr>
        <p:spPr/>
        <p:txBody>
          <a:bodyPr/>
          <a:lstStyle/>
          <a:p>
            <a:r>
              <a:rPr lang="en-US" dirty="0"/>
              <a:t>SecureID Overview</a:t>
            </a:r>
          </a:p>
        </p:txBody>
      </p:sp>
      <p:sp>
        <p:nvSpPr>
          <p:cNvPr id="6" name="Footer Placeholder 5">
            <a:extLst>
              <a:ext uri="{FF2B5EF4-FFF2-40B4-BE49-F238E27FC236}">
                <a16:creationId xmlns:a16="http://schemas.microsoft.com/office/drawing/2014/main" id="{F7030637-F4EF-499D-963B-3BDCABEA1CD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7" name="Slide Number Placeholder 6">
            <a:extLst>
              <a:ext uri="{FF2B5EF4-FFF2-40B4-BE49-F238E27FC236}">
                <a16:creationId xmlns:a16="http://schemas.microsoft.com/office/drawing/2014/main" id="{D25F735E-5643-4A29-A290-BE6D5869ED3C}"/>
              </a:ext>
            </a:extLst>
          </p:cNvPr>
          <p:cNvSpPr>
            <a:spLocks noGrp="1"/>
          </p:cNvSpPr>
          <p:nvPr>
            <p:ph type="sldNum" sz="quarter" idx="12"/>
          </p:nvPr>
        </p:nvSpPr>
        <p:spPr/>
        <p:txBody>
          <a:bodyPr/>
          <a:lstStyle/>
          <a:p>
            <a:fld id="{5E974019-911E-49EE-BA55-CB6190B0405B}" type="slidenum">
              <a:rPr lang="en-US" smtClean="0"/>
              <a:t>150</a:t>
            </a:fld>
            <a:endParaRPr lang="en-US" dirty="0"/>
          </a:p>
        </p:txBody>
      </p:sp>
      <p:sp>
        <p:nvSpPr>
          <p:cNvPr id="9" name="Text Placeholder 8">
            <a:extLst>
              <a:ext uri="{FF2B5EF4-FFF2-40B4-BE49-F238E27FC236}">
                <a16:creationId xmlns:a16="http://schemas.microsoft.com/office/drawing/2014/main" id="{2F5BEB1C-773E-4514-B341-819138084DDA}"/>
              </a:ext>
            </a:extLst>
          </p:cNvPr>
          <p:cNvSpPr>
            <a:spLocks noGrp="1"/>
          </p:cNvSpPr>
          <p:nvPr>
            <p:ph type="body" sz="quarter" idx="13"/>
          </p:nvPr>
        </p:nvSpPr>
        <p:spPr/>
        <p:txBody>
          <a:bodyPr/>
          <a:lstStyle/>
          <a:p>
            <a:r>
              <a:rPr lang="en-US" dirty="0"/>
              <a:t>ID Assignment Process</a:t>
            </a:r>
          </a:p>
        </p:txBody>
      </p:sp>
      <p:sp>
        <p:nvSpPr>
          <p:cNvPr id="10" name="Text Placeholder 9">
            <a:extLst>
              <a:ext uri="{FF2B5EF4-FFF2-40B4-BE49-F238E27FC236}">
                <a16:creationId xmlns:a16="http://schemas.microsoft.com/office/drawing/2014/main" id="{1BF8297C-A955-4E1E-9023-A78D64F71FF6}"/>
              </a:ext>
            </a:extLst>
          </p:cNvPr>
          <p:cNvSpPr>
            <a:spLocks noGrp="1"/>
          </p:cNvSpPr>
          <p:nvPr>
            <p:ph type="body" sz="quarter" idx="14"/>
          </p:nvPr>
        </p:nvSpPr>
        <p:spPr/>
        <p:txBody>
          <a:bodyPr/>
          <a:lstStyle/>
          <a:p>
            <a:r>
              <a:rPr lang="en-US" dirty="0"/>
              <a:t>Near Match Resolution</a:t>
            </a:r>
          </a:p>
        </p:txBody>
      </p:sp>
      <p:sp>
        <p:nvSpPr>
          <p:cNvPr id="11" name="Text Placeholder 10">
            <a:extLst>
              <a:ext uri="{FF2B5EF4-FFF2-40B4-BE49-F238E27FC236}">
                <a16:creationId xmlns:a16="http://schemas.microsoft.com/office/drawing/2014/main" id="{30310DDC-C994-4CE0-96AE-74C34B9B0937}"/>
              </a:ext>
            </a:extLst>
          </p:cNvPr>
          <p:cNvSpPr>
            <a:spLocks noGrp="1"/>
          </p:cNvSpPr>
          <p:nvPr>
            <p:ph type="body" sz="quarter" idx="15"/>
          </p:nvPr>
        </p:nvSpPr>
        <p:spPr/>
        <p:txBody>
          <a:bodyPr/>
          <a:lstStyle/>
          <a:p>
            <a:r>
              <a:rPr lang="en-US" dirty="0"/>
              <a:t>Match Options and Search Options</a:t>
            </a:r>
          </a:p>
        </p:txBody>
      </p:sp>
      <p:sp>
        <p:nvSpPr>
          <p:cNvPr id="12" name="Text Placeholder 11">
            <a:extLst>
              <a:ext uri="{FF2B5EF4-FFF2-40B4-BE49-F238E27FC236}">
                <a16:creationId xmlns:a16="http://schemas.microsoft.com/office/drawing/2014/main" id="{787AFE31-F7F3-48D5-87BC-E58718539CFC}"/>
              </a:ext>
            </a:extLst>
          </p:cNvPr>
          <p:cNvSpPr>
            <a:spLocks noGrp="1"/>
          </p:cNvSpPr>
          <p:nvPr>
            <p:ph type="body" sz="quarter" idx="16"/>
          </p:nvPr>
        </p:nvSpPr>
        <p:spPr/>
        <p:txBody>
          <a:bodyPr/>
          <a:lstStyle/>
          <a:p>
            <a:r>
              <a:rPr lang="en-US" dirty="0"/>
              <a:t>Reports and Troubleshooting</a:t>
            </a:r>
          </a:p>
        </p:txBody>
      </p:sp>
      <p:sp>
        <p:nvSpPr>
          <p:cNvPr id="13" name="Text Placeholder 12">
            <a:extLst>
              <a:ext uri="{FF2B5EF4-FFF2-40B4-BE49-F238E27FC236}">
                <a16:creationId xmlns:a16="http://schemas.microsoft.com/office/drawing/2014/main" id="{4A483436-A6CE-4625-B619-069CE57086DF}"/>
              </a:ext>
            </a:extLst>
          </p:cNvPr>
          <p:cNvSpPr>
            <a:spLocks noGrp="1"/>
          </p:cNvSpPr>
          <p:nvPr>
            <p:ph type="body" sz="quarter" idx="17"/>
          </p:nvPr>
        </p:nvSpPr>
        <p:spPr/>
        <p:txBody>
          <a:bodyPr/>
          <a:lstStyle/>
          <a:p>
            <a:r>
              <a:rPr lang="en-US" dirty="0">
                <a:solidFill>
                  <a:schemeClr val="accent1"/>
                </a:solidFill>
              </a:rPr>
              <a:t>Support and Wrap Up</a:t>
            </a:r>
          </a:p>
        </p:txBody>
      </p:sp>
    </p:spTree>
    <p:extLst>
      <p:ext uri="{BB962C8B-B14F-4D97-AF65-F5344CB8AC3E}">
        <p14:creationId xmlns:p14="http://schemas.microsoft.com/office/powerpoint/2010/main" val="22635923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AEA7337-C93C-D813-2CFD-B7A16247AB51}"/>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F0701DE7-3612-3392-AF74-D79DB9EF8B48}"/>
              </a:ext>
            </a:extLst>
          </p:cNvPr>
          <p:cNvSpPr>
            <a:spLocks noGrp="1"/>
          </p:cNvSpPr>
          <p:nvPr>
            <p:ph type="sldNum" sz="quarter" idx="15"/>
          </p:nvPr>
        </p:nvSpPr>
        <p:spPr/>
        <p:txBody>
          <a:bodyPr/>
          <a:lstStyle/>
          <a:p>
            <a:fld id="{5E974019-911E-49EE-BA55-CB6190B0405B}" type="slidenum">
              <a:rPr lang="en-US" smtClean="0"/>
              <a:t>151</a:t>
            </a:fld>
            <a:endParaRPr lang="en-US" dirty="0"/>
          </a:p>
        </p:txBody>
      </p:sp>
      <p:sp>
        <p:nvSpPr>
          <p:cNvPr id="10" name="Text Placeholder 9">
            <a:extLst>
              <a:ext uri="{FF2B5EF4-FFF2-40B4-BE49-F238E27FC236}">
                <a16:creationId xmlns:a16="http://schemas.microsoft.com/office/drawing/2014/main" id="{542D0499-0E87-3568-1C44-3EBA4A24012D}"/>
              </a:ext>
            </a:extLst>
          </p:cNvPr>
          <p:cNvSpPr>
            <a:spLocks noGrp="1"/>
          </p:cNvSpPr>
          <p:nvPr>
            <p:ph type="body" sz="quarter" idx="16"/>
          </p:nvPr>
        </p:nvSpPr>
        <p:spPr/>
        <p:txBody>
          <a:bodyPr/>
          <a:lstStyle/>
          <a:p>
            <a:r>
              <a:rPr lang="en-US" dirty="0"/>
              <a:t>Support and Wrap Up</a:t>
            </a:r>
          </a:p>
        </p:txBody>
      </p:sp>
      <p:sp>
        <p:nvSpPr>
          <p:cNvPr id="11" name="Text Placeholder 10">
            <a:extLst>
              <a:ext uri="{FF2B5EF4-FFF2-40B4-BE49-F238E27FC236}">
                <a16:creationId xmlns:a16="http://schemas.microsoft.com/office/drawing/2014/main" id="{F8D2088A-7A29-6DAB-B104-983A46A42126}"/>
              </a:ext>
            </a:extLst>
          </p:cNvPr>
          <p:cNvSpPr>
            <a:spLocks noGrp="1"/>
          </p:cNvSpPr>
          <p:nvPr>
            <p:ph type="body" sz="quarter" idx="17"/>
          </p:nvPr>
        </p:nvSpPr>
        <p:spPr/>
        <p:txBody>
          <a:bodyPr/>
          <a:lstStyle/>
          <a:p>
            <a:r>
              <a:rPr lang="en-US" dirty="0"/>
              <a:t>#6</a:t>
            </a:r>
          </a:p>
        </p:txBody>
      </p:sp>
    </p:spTree>
    <p:extLst>
      <p:ext uri="{BB962C8B-B14F-4D97-AF65-F5344CB8AC3E}">
        <p14:creationId xmlns:p14="http://schemas.microsoft.com/office/powerpoint/2010/main" val="164595681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264F5F-47E4-DEEF-98B2-0CEDC59455D5}"/>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B540857A-E083-A21D-0A35-AA5C876D6FA9}"/>
              </a:ext>
            </a:extLst>
          </p:cNvPr>
          <p:cNvSpPr>
            <a:spLocks noGrp="1"/>
          </p:cNvSpPr>
          <p:nvPr>
            <p:ph type="sldNum" sz="quarter" idx="11"/>
          </p:nvPr>
        </p:nvSpPr>
        <p:spPr/>
        <p:txBody>
          <a:bodyPr/>
          <a:lstStyle/>
          <a:p>
            <a:fld id="{5E974019-911E-49EE-BA55-CB6190B0405B}" type="slidenum">
              <a:rPr lang="en-US" smtClean="0"/>
              <a:t>152</a:t>
            </a:fld>
            <a:endParaRPr lang="en-US" dirty="0"/>
          </a:p>
        </p:txBody>
      </p:sp>
    </p:spTree>
    <p:extLst>
      <p:ext uri="{BB962C8B-B14F-4D97-AF65-F5344CB8AC3E}">
        <p14:creationId xmlns:p14="http://schemas.microsoft.com/office/powerpoint/2010/main" val="370653239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59018D-D947-6C83-480F-77C96F40DEDE}"/>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5C4D09E1-96F2-9E4B-5F54-B87DFBE8273F}"/>
              </a:ext>
            </a:extLst>
          </p:cNvPr>
          <p:cNvSpPr>
            <a:spLocks noGrp="1"/>
          </p:cNvSpPr>
          <p:nvPr>
            <p:ph type="sldNum" sz="quarter" idx="11"/>
          </p:nvPr>
        </p:nvSpPr>
        <p:spPr/>
        <p:txBody>
          <a:bodyPr/>
          <a:lstStyle/>
          <a:p>
            <a:fld id="{5E974019-911E-49EE-BA55-CB6190B0405B}" type="slidenum">
              <a:rPr lang="en-US" smtClean="0"/>
              <a:pPr/>
              <a:t>153</a:t>
            </a:fld>
            <a:endParaRPr lang="en-US" dirty="0"/>
          </a:p>
        </p:txBody>
      </p:sp>
    </p:spTree>
    <p:extLst>
      <p:ext uri="{BB962C8B-B14F-4D97-AF65-F5344CB8AC3E}">
        <p14:creationId xmlns:p14="http://schemas.microsoft.com/office/powerpoint/2010/main" val="18687335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0"/>
          </p:nvPr>
        </p:nvSpPr>
        <p:spPr/>
        <p:txBody>
          <a:bodyPr/>
          <a:lstStyle/>
          <a:p>
            <a:r>
              <a:rPr lang="en-US" sz="3600" dirty="0">
                <a:solidFill>
                  <a:srgbClr val="7030A0"/>
                </a:solidFill>
              </a:rPr>
              <a:t>https://secureid.ldoe.la.gov/uid/login</a:t>
            </a:r>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2"/>
          </p:nvPr>
        </p:nvSpPr>
        <p:spPr/>
        <p:txBody>
          <a:bodyPr/>
          <a:lstStyle/>
          <a:p>
            <a:fld id="{5E974019-911E-49EE-BA55-CB6190B0405B}" type="slidenum">
              <a:rPr lang="en-US" smtClean="0"/>
              <a:pPr/>
              <a:t>154</a:t>
            </a:fld>
            <a:endParaRPr lang="en-US" dirty="0"/>
          </a:p>
        </p:txBody>
      </p:sp>
      <p:pic>
        <p:nvPicPr>
          <p:cNvPr id="13" name="Picture 12">
            <a:extLst>
              <a:ext uri="{FF2B5EF4-FFF2-40B4-BE49-F238E27FC236}">
                <a16:creationId xmlns:a16="http://schemas.microsoft.com/office/drawing/2014/main" id="{A9DB0169-66F1-4ADF-83EB-F28982C28FBA}"/>
              </a:ext>
            </a:extLst>
          </p:cNvPr>
          <p:cNvPicPr>
            <a:picLocks noChangeAspect="1"/>
          </p:cNvPicPr>
          <p:nvPr/>
        </p:nvPicPr>
        <p:blipFill>
          <a:blip r:embed="rId3"/>
          <a:stretch>
            <a:fillRect/>
          </a:stretch>
        </p:blipFill>
        <p:spPr>
          <a:xfrm>
            <a:off x="1881663" y="818484"/>
            <a:ext cx="8428674" cy="4412503"/>
          </a:xfrm>
          <a:prstGeom prst="rect">
            <a:avLst/>
          </a:prstGeom>
        </p:spPr>
      </p:pic>
    </p:spTree>
    <p:extLst>
      <p:ext uri="{BB962C8B-B14F-4D97-AF65-F5344CB8AC3E}">
        <p14:creationId xmlns:p14="http://schemas.microsoft.com/office/powerpoint/2010/main" val="25110482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438FC4-DE1F-B331-F83E-13F130E446FE}"/>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40B16DA7-0B00-93C3-1937-0CBCD0D17CF8}"/>
              </a:ext>
            </a:extLst>
          </p:cNvPr>
          <p:cNvSpPr>
            <a:spLocks noGrp="1"/>
          </p:cNvSpPr>
          <p:nvPr>
            <p:ph type="sldNum" sz="quarter" idx="13"/>
          </p:nvPr>
        </p:nvSpPr>
        <p:spPr/>
        <p:txBody>
          <a:bodyPr/>
          <a:lstStyle/>
          <a:p>
            <a:fld id="{5E974019-911E-49EE-BA55-CB6190B0405B}" type="slidenum">
              <a:rPr lang="en-US" smtClean="0"/>
              <a:pPr/>
              <a:t>155</a:t>
            </a:fld>
            <a:endParaRPr lang="en-US" dirty="0"/>
          </a:p>
        </p:txBody>
      </p:sp>
    </p:spTree>
    <p:extLst>
      <p:ext uri="{BB962C8B-B14F-4D97-AF65-F5344CB8AC3E}">
        <p14:creationId xmlns:p14="http://schemas.microsoft.com/office/powerpoint/2010/main" val="91636066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1DA1311-AE6A-7472-B9A0-6C6F98950790}"/>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C13592C3-23DE-53DF-E612-3749A9E47527}"/>
              </a:ext>
            </a:extLst>
          </p:cNvPr>
          <p:cNvSpPr>
            <a:spLocks noGrp="1"/>
          </p:cNvSpPr>
          <p:nvPr>
            <p:ph type="sldNum" sz="quarter" idx="11"/>
          </p:nvPr>
        </p:nvSpPr>
        <p:spPr/>
        <p:txBody>
          <a:bodyPr/>
          <a:lstStyle/>
          <a:p>
            <a:fld id="{5E974019-911E-49EE-BA55-CB6190B0405B}" type="slidenum">
              <a:rPr lang="en-US" smtClean="0"/>
              <a:pPr/>
              <a:t>156</a:t>
            </a:fld>
            <a:endParaRPr lang="en-US" dirty="0"/>
          </a:p>
        </p:txBody>
      </p:sp>
    </p:spTree>
    <p:extLst>
      <p:ext uri="{BB962C8B-B14F-4D97-AF65-F5344CB8AC3E}">
        <p14:creationId xmlns:p14="http://schemas.microsoft.com/office/powerpoint/2010/main" val="246785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782D7BF-62B3-4EBC-A4AE-ADB529C32491}"/>
              </a:ext>
            </a:extLst>
          </p:cNvPr>
          <p:cNvSpPr>
            <a:spLocks noGrp="1"/>
          </p:cNvSpPr>
          <p:nvPr>
            <p:ph type="ftr" sz="quarter" idx="19"/>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153DCE37-FBF1-4CC1-8CAF-BA78A0E61034}"/>
              </a:ext>
            </a:extLst>
          </p:cNvPr>
          <p:cNvSpPr>
            <a:spLocks noGrp="1"/>
          </p:cNvSpPr>
          <p:nvPr>
            <p:ph type="sldNum" sz="quarter" idx="20"/>
          </p:nvPr>
        </p:nvSpPr>
        <p:spPr/>
        <p:txBody>
          <a:bodyPr/>
          <a:lstStyle/>
          <a:p>
            <a:fld id="{5E974019-911E-49EE-BA55-CB6190B0405B}" type="slidenum">
              <a:rPr lang="en-US" smtClean="0"/>
              <a:pPr/>
              <a:t>16</a:t>
            </a:fld>
            <a:endParaRPr lang="en-US" dirty="0"/>
          </a:p>
        </p:txBody>
      </p:sp>
    </p:spTree>
    <p:extLst>
      <p:ext uri="{BB962C8B-B14F-4D97-AF65-F5344CB8AC3E}">
        <p14:creationId xmlns:p14="http://schemas.microsoft.com/office/powerpoint/2010/main" val="21301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676AC0-09EA-45EB-A490-67461624E17B}"/>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49A6F09C-90AF-4780-9C93-1546425AAE4E}"/>
              </a:ext>
            </a:extLst>
          </p:cNvPr>
          <p:cNvSpPr>
            <a:spLocks noGrp="1"/>
          </p:cNvSpPr>
          <p:nvPr>
            <p:ph type="sldNum" sz="quarter" idx="11"/>
          </p:nvPr>
        </p:nvSpPr>
        <p:spPr/>
        <p:txBody>
          <a:bodyPr/>
          <a:lstStyle/>
          <a:p>
            <a:fld id="{5E974019-911E-49EE-BA55-CB6190B0405B}" type="slidenum">
              <a:rPr lang="en-US" smtClean="0"/>
              <a:pPr/>
              <a:t>17</a:t>
            </a:fld>
            <a:endParaRPr lang="en-US" dirty="0"/>
          </a:p>
        </p:txBody>
      </p:sp>
    </p:spTree>
    <p:extLst>
      <p:ext uri="{BB962C8B-B14F-4D97-AF65-F5344CB8AC3E}">
        <p14:creationId xmlns:p14="http://schemas.microsoft.com/office/powerpoint/2010/main" val="1931614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9D9C77-2F31-4990-A360-F9A94052905B}"/>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3772FD1F-C042-4EDF-BA25-51FDB82DFFAB}"/>
              </a:ext>
            </a:extLst>
          </p:cNvPr>
          <p:cNvSpPr>
            <a:spLocks noGrp="1"/>
          </p:cNvSpPr>
          <p:nvPr>
            <p:ph type="sldNum" sz="quarter" idx="11"/>
          </p:nvPr>
        </p:nvSpPr>
        <p:spPr/>
        <p:txBody>
          <a:bodyPr/>
          <a:lstStyle/>
          <a:p>
            <a:fld id="{5E974019-911E-49EE-BA55-CB6190B0405B}" type="slidenum">
              <a:rPr lang="en-US" smtClean="0"/>
              <a:pPr/>
              <a:t>18</a:t>
            </a:fld>
            <a:endParaRPr lang="en-US" dirty="0"/>
          </a:p>
        </p:txBody>
      </p:sp>
    </p:spTree>
    <p:extLst>
      <p:ext uri="{BB962C8B-B14F-4D97-AF65-F5344CB8AC3E}">
        <p14:creationId xmlns:p14="http://schemas.microsoft.com/office/powerpoint/2010/main" val="384931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216A8E-1FFC-435F-9DEE-24E259B8B416}"/>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BC7801E7-D067-4313-A1B9-6FF14272653B}"/>
              </a:ext>
            </a:extLst>
          </p:cNvPr>
          <p:cNvSpPr>
            <a:spLocks noGrp="1"/>
          </p:cNvSpPr>
          <p:nvPr>
            <p:ph type="sldNum" sz="quarter" idx="11"/>
          </p:nvPr>
        </p:nvSpPr>
        <p:spPr/>
        <p:txBody>
          <a:bodyPr/>
          <a:lstStyle/>
          <a:p>
            <a:fld id="{5E974019-911E-49EE-BA55-CB6190B0405B}" type="slidenum">
              <a:rPr lang="en-US" smtClean="0"/>
              <a:pPr/>
              <a:t>19</a:t>
            </a:fld>
            <a:endParaRPr lang="en-US" dirty="0"/>
          </a:p>
        </p:txBody>
      </p:sp>
    </p:spTree>
    <p:extLst>
      <p:ext uri="{BB962C8B-B14F-4D97-AF65-F5344CB8AC3E}">
        <p14:creationId xmlns:p14="http://schemas.microsoft.com/office/powerpoint/2010/main" val="329132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B14F078-D646-4AD6-81D8-92752904C2B5}"/>
              </a:ext>
            </a:extLst>
          </p:cNvPr>
          <p:cNvSpPr>
            <a:spLocks noGrp="1"/>
          </p:cNvSpPr>
          <p:nvPr>
            <p:ph type="body" sz="quarter" idx="10"/>
          </p:nvPr>
        </p:nvSpPr>
        <p:spPr/>
        <p:txBody>
          <a:bodyPr/>
          <a:lstStyle/>
          <a:p>
            <a:r>
              <a:rPr lang="en-US" dirty="0"/>
              <a:t>SecureID Overview</a:t>
            </a:r>
          </a:p>
        </p:txBody>
      </p:sp>
      <p:sp>
        <p:nvSpPr>
          <p:cNvPr id="6" name="Footer Placeholder 5">
            <a:extLst>
              <a:ext uri="{FF2B5EF4-FFF2-40B4-BE49-F238E27FC236}">
                <a16:creationId xmlns:a16="http://schemas.microsoft.com/office/drawing/2014/main" id="{F7030637-F4EF-499D-963B-3BDCABEA1CD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7" name="Slide Number Placeholder 6">
            <a:extLst>
              <a:ext uri="{FF2B5EF4-FFF2-40B4-BE49-F238E27FC236}">
                <a16:creationId xmlns:a16="http://schemas.microsoft.com/office/drawing/2014/main" id="{D25F735E-5643-4A29-A290-BE6D5869ED3C}"/>
              </a:ext>
            </a:extLst>
          </p:cNvPr>
          <p:cNvSpPr>
            <a:spLocks noGrp="1"/>
          </p:cNvSpPr>
          <p:nvPr>
            <p:ph type="sldNum" sz="quarter" idx="12"/>
          </p:nvPr>
        </p:nvSpPr>
        <p:spPr/>
        <p:txBody>
          <a:bodyPr/>
          <a:lstStyle/>
          <a:p>
            <a:fld id="{5E974019-911E-49EE-BA55-CB6190B0405B}" type="slidenum">
              <a:rPr lang="en-US" smtClean="0"/>
              <a:t>2</a:t>
            </a:fld>
            <a:endParaRPr lang="en-US" dirty="0"/>
          </a:p>
        </p:txBody>
      </p:sp>
      <p:sp>
        <p:nvSpPr>
          <p:cNvPr id="9" name="Text Placeholder 8">
            <a:extLst>
              <a:ext uri="{FF2B5EF4-FFF2-40B4-BE49-F238E27FC236}">
                <a16:creationId xmlns:a16="http://schemas.microsoft.com/office/drawing/2014/main" id="{2F5BEB1C-773E-4514-B341-819138084DDA}"/>
              </a:ext>
            </a:extLst>
          </p:cNvPr>
          <p:cNvSpPr>
            <a:spLocks noGrp="1"/>
          </p:cNvSpPr>
          <p:nvPr>
            <p:ph type="body" sz="quarter" idx="13"/>
          </p:nvPr>
        </p:nvSpPr>
        <p:spPr/>
        <p:txBody>
          <a:bodyPr/>
          <a:lstStyle/>
          <a:p>
            <a:r>
              <a:rPr lang="en-US" dirty="0"/>
              <a:t>ID Assignment Process</a:t>
            </a:r>
          </a:p>
        </p:txBody>
      </p:sp>
      <p:sp>
        <p:nvSpPr>
          <p:cNvPr id="10" name="Text Placeholder 9">
            <a:extLst>
              <a:ext uri="{FF2B5EF4-FFF2-40B4-BE49-F238E27FC236}">
                <a16:creationId xmlns:a16="http://schemas.microsoft.com/office/drawing/2014/main" id="{1BF8297C-A955-4E1E-9023-A78D64F71FF6}"/>
              </a:ext>
            </a:extLst>
          </p:cNvPr>
          <p:cNvSpPr>
            <a:spLocks noGrp="1"/>
          </p:cNvSpPr>
          <p:nvPr>
            <p:ph type="body" sz="quarter" idx="14"/>
          </p:nvPr>
        </p:nvSpPr>
        <p:spPr/>
        <p:txBody>
          <a:bodyPr/>
          <a:lstStyle/>
          <a:p>
            <a:r>
              <a:rPr lang="en-US" dirty="0"/>
              <a:t>Near Match Resolution</a:t>
            </a:r>
          </a:p>
        </p:txBody>
      </p:sp>
      <p:sp>
        <p:nvSpPr>
          <p:cNvPr id="11" name="Text Placeholder 10">
            <a:extLst>
              <a:ext uri="{FF2B5EF4-FFF2-40B4-BE49-F238E27FC236}">
                <a16:creationId xmlns:a16="http://schemas.microsoft.com/office/drawing/2014/main" id="{30310DDC-C994-4CE0-96AE-74C34B9B0937}"/>
              </a:ext>
            </a:extLst>
          </p:cNvPr>
          <p:cNvSpPr>
            <a:spLocks noGrp="1"/>
          </p:cNvSpPr>
          <p:nvPr>
            <p:ph type="body" sz="quarter" idx="15"/>
          </p:nvPr>
        </p:nvSpPr>
        <p:spPr/>
        <p:txBody>
          <a:bodyPr/>
          <a:lstStyle/>
          <a:p>
            <a:r>
              <a:rPr lang="en-US" dirty="0"/>
              <a:t>Match Options and Search Options</a:t>
            </a:r>
          </a:p>
        </p:txBody>
      </p:sp>
      <p:sp>
        <p:nvSpPr>
          <p:cNvPr id="12" name="Text Placeholder 11">
            <a:extLst>
              <a:ext uri="{FF2B5EF4-FFF2-40B4-BE49-F238E27FC236}">
                <a16:creationId xmlns:a16="http://schemas.microsoft.com/office/drawing/2014/main" id="{787AFE31-F7F3-48D5-87BC-E58718539CFC}"/>
              </a:ext>
            </a:extLst>
          </p:cNvPr>
          <p:cNvSpPr>
            <a:spLocks noGrp="1"/>
          </p:cNvSpPr>
          <p:nvPr>
            <p:ph type="body" sz="quarter" idx="16"/>
          </p:nvPr>
        </p:nvSpPr>
        <p:spPr/>
        <p:txBody>
          <a:bodyPr/>
          <a:lstStyle/>
          <a:p>
            <a:r>
              <a:rPr lang="en-US" dirty="0"/>
              <a:t>Reports and Troubleshooting</a:t>
            </a:r>
          </a:p>
        </p:txBody>
      </p:sp>
      <p:sp>
        <p:nvSpPr>
          <p:cNvPr id="13" name="Text Placeholder 12">
            <a:extLst>
              <a:ext uri="{FF2B5EF4-FFF2-40B4-BE49-F238E27FC236}">
                <a16:creationId xmlns:a16="http://schemas.microsoft.com/office/drawing/2014/main" id="{4A483436-A6CE-4625-B619-069CE57086DF}"/>
              </a:ext>
            </a:extLst>
          </p:cNvPr>
          <p:cNvSpPr>
            <a:spLocks noGrp="1"/>
          </p:cNvSpPr>
          <p:nvPr>
            <p:ph type="body" sz="quarter" idx="17"/>
          </p:nvPr>
        </p:nvSpPr>
        <p:spPr/>
        <p:txBody>
          <a:bodyPr/>
          <a:lstStyle/>
          <a:p>
            <a:r>
              <a:rPr lang="en-US" dirty="0"/>
              <a:t>Support and Wrap Up</a:t>
            </a:r>
          </a:p>
        </p:txBody>
      </p:sp>
    </p:spTree>
    <p:extLst>
      <p:ext uri="{BB962C8B-B14F-4D97-AF65-F5344CB8AC3E}">
        <p14:creationId xmlns:p14="http://schemas.microsoft.com/office/powerpoint/2010/main" val="399553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AA6A99-C6F6-4C6A-A2CA-5C65C8A4F98F}"/>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9AC8D08C-585B-4061-BBA7-BEFE115C0440}"/>
              </a:ext>
            </a:extLst>
          </p:cNvPr>
          <p:cNvSpPr>
            <a:spLocks noGrp="1"/>
          </p:cNvSpPr>
          <p:nvPr>
            <p:ph type="sldNum" sz="quarter" idx="11"/>
          </p:nvPr>
        </p:nvSpPr>
        <p:spPr/>
        <p:txBody>
          <a:bodyPr/>
          <a:lstStyle/>
          <a:p>
            <a:fld id="{5E974019-911E-49EE-BA55-CB6190B0405B}" type="slidenum">
              <a:rPr lang="en-US" smtClean="0"/>
              <a:pPr/>
              <a:t>20</a:t>
            </a:fld>
            <a:endParaRPr lang="en-US" dirty="0"/>
          </a:p>
        </p:txBody>
      </p:sp>
    </p:spTree>
    <p:extLst>
      <p:ext uri="{BB962C8B-B14F-4D97-AF65-F5344CB8AC3E}">
        <p14:creationId xmlns:p14="http://schemas.microsoft.com/office/powerpoint/2010/main" val="311524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96F0D7-7344-40E3-B76F-2E5F7B1CF977}"/>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C1D5E70E-00BB-47EA-8596-0BAB0E55A33B}"/>
              </a:ext>
            </a:extLst>
          </p:cNvPr>
          <p:cNvSpPr>
            <a:spLocks noGrp="1"/>
          </p:cNvSpPr>
          <p:nvPr>
            <p:ph type="sldNum" sz="quarter" idx="11"/>
          </p:nvPr>
        </p:nvSpPr>
        <p:spPr/>
        <p:txBody>
          <a:bodyPr/>
          <a:lstStyle/>
          <a:p>
            <a:fld id="{5E974019-911E-49EE-BA55-CB6190B0405B}" type="slidenum">
              <a:rPr lang="en-US" smtClean="0"/>
              <a:pPr/>
              <a:t>21</a:t>
            </a:fld>
            <a:endParaRPr lang="en-US" dirty="0"/>
          </a:p>
        </p:txBody>
      </p:sp>
    </p:spTree>
    <p:extLst>
      <p:ext uri="{BB962C8B-B14F-4D97-AF65-F5344CB8AC3E}">
        <p14:creationId xmlns:p14="http://schemas.microsoft.com/office/powerpoint/2010/main" val="949691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55EBE6-1AF5-47EE-9770-F84EA94CBFAF}"/>
              </a:ext>
            </a:extLst>
          </p:cNvPr>
          <p:cNvSpPr>
            <a:spLocks noGrp="1"/>
          </p:cNvSpPr>
          <p:nvPr>
            <p:ph type="title"/>
          </p:nvPr>
        </p:nvSpPr>
        <p:spPr/>
        <p:txBody>
          <a:bodyPr/>
          <a:lstStyle/>
          <a:p>
            <a:endParaRPr lang="en-US"/>
          </a:p>
        </p:txBody>
      </p:sp>
      <p:sp>
        <p:nvSpPr>
          <p:cNvPr id="2" name="Footer Placeholder 1">
            <a:extLst>
              <a:ext uri="{FF2B5EF4-FFF2-40B4-BE49-F238E27FC236}">
                <a16:creationId xmlns:a16="http://schemas.microsoft.com/office/drawing/2014/main" id="{E60D7E87-9790-4B37-92B4-2B6ADCEB51A2}"/>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509F7358-759C-4DE3-987B-C006F541F1B4}"/>
              </a:ext>
            </a:extLst>
          </p:cNvPr>
          <p:cNvSpPr>
            <a:spLocks noGrp="1"/>
          </p:cNvSpPr>
          <p:nvPr>
            <p:ph type="sldNum" sz="quarter" idx="11"/>
          </p:nvPr>
        </p:nvSpPr>
        <p:spPr/>
        <p:txBody>
          <a:bodyPr/>
          <a:lstStyle/>
          <a:p>
            <a:fld id="{5E974019-911E-49EE-BA55-CB6190B0405B}" type="slidenum">
              <a:rPr lang="en-US" smtClean="0"/>
              <a:pPr/>
              <a:t>22</a:t>
            </a:fld>
            <a:endParaRPr lang="en-US" dirty="0"/>
          </a:p>
        </p:txBody>
      </p:sp>
      <p:sp>
        <p:nvSpPr>
          <p:cNvPr id="5" name="Rectangle 4">
            <a:extLst>
              <a:ext uri="{FF2B5EF4-FFF2-40B4-BE49-F238E27FC236}">
                <a16:creationId xmlns:a16="http://schemas.microsoft.com/office/drawing/2014/main" id="{B3F988FD-2715-4F98-B4FA-232CDEB8060F}"/>
              </a:ext>
            </a:extLst>
          </p:cNvPr>
          <p:cNvSpPr/>
          <p:nvPr/>
        </p:nvSpPr>
        <p:spPr>
          <a:xfrm>
            <a:off x="802104" y="2181726"/>
            <a:ext cx="2887579" cy="3368842"/>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6" name="Rectangle 5">
            <a:extLst>
              <a:ext uri="{FF2B5EF4-FFF2-40B4-BE49-F238E27FC236}">
                <a16:creationId xmlns:a16="http://schemas.microsoft.com/office/drawing/2014/main" id="{114B7249-DB68-43A5-929D-D1B358731BCC}"/>
              </a:ext>
            </a:extLst>
          </p:cNvPr>
          <p:cNvSpPr/>
          <p:nvPr/>
        </p:nvSpPr>
        <p:spPr>
          <a:xfrm>
            <a:off x="4682836" y="2181726"/>
            <a:ext cx="2887579" cy="3368842"/>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7" name="Rectangle 6">
            <a:extLst>
              <a:ext uri="{FF2B5EF4-FFF2-40B4-BE49-F238E27FC236}">
                <a16:creationId xmlns:a16="http://schemas.microsoft.com/office/drawing/2014/main" id="{A49F8B9A-22F3-4E6D-9F1F-52474694CCE4}"/>
              </a:ext>
            </a:extLst>
          </p:cNvPr>
          <p:cNvSpPr/>
          <p:nvPr/>
        </p:nvSpPr>
        <p:spPr>
          <a:xfrm>
            <a:off x="8563568" y="2181726"/>
            <a:ext cx="2887579" cy="3368842"/>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77003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B14F078-D646-4AD6-81D8-92752904C2B5}"/>
              </a:ext>
            </a:extLst>
          </p:cNvPr>
          <p:cNvSpPr>
            <a:spLocks noGrp="1"/>
          </p:cNvSpPr>
          <p:nvPr>
            <p:ph type="body" sz="quarter" idx="10"/>
          </p:nvPr>
        </p:nvSpPr>
        <p:spPr/>
        <p:txBody>
          <a:bodyPr/>
          <a:lstStyle/>
          <a:p>
            <a:r>
              <a:rPr lang="en-US" dirty="0"/>
              <a:t>SecureID Overview</a:t>
            </a:r>
          </a:p>
        </p:txBody>
      </p:sp>
      <p:sp>
        <p:nvSpPr>
          <p:cNvPr id="6" name="Footer Placeholder 5">
            <a:extLst>
              <a:ext uri="{FF2B5EF4-FFF2-40B4-BE49-F238E27FC236}">
                <a16:creationId xmlns:a16="http://schemas.microsoft.com/office/drawing/2014/main" id="{F7030637-F4EF-499D-963B-3BDCABEA1CD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7" name="Slide Number Placeholder 6">
            <a:extLst>
              <a:ext uri="{FF2B5EF4-FFF2-40B4-BE49-F238E27FC236}">
                <a16:creationId xmlns:a16="http://schemas.microsoft.com/office/drawing/2014/main" id="{D25F735E-5643-4A29-A290-BE6D5869ED3C}"/>
              </a:ext>
            </a:extLst>
          </p:cNvPr>
          <p:cNvSpPr>
            <a:spLocks noGrp="1"/>
          </p:cNvSpPr>
          <p:nvPr>
            <p:ph type="sldNum" sz="quarter" idx="12"/>
          </p:nvPr>
        </p:nvSpPr>
        <p:spPr/>
        <p:txBody>
          <a:bodyPr/>
          <a:lstStyle/>
          <a:p>
            <a:fld id="{5E974019-911E-49EE-BA55-CB6190B0405B}" type="slidenum">
              <a:rPr lang="en-US" smtClean="0"/>
              <a:t>23</a:t>
            </a:fld>
            <a:endParaRPr lang="en-US" dirty="0"/>
          </a:p>
        </p:txBody>
      </p:sp>
      <p:sp>
        <p:nvSpPr>
          <p:cNvPr id="9" name="Text Placeholder 8">
            <a:extLst>
              <a:ext uri="{FF2B5EF4-FFF2-40B4-BE49-F238E27FC236}">
                <a16:creationId xmlns:a16="http://schemas.microsoft.com/office/drawing/2014/main" id="{2F5BEB1C-773E-4514-B341-819138084DDA}"/>
              </a:ext>
            </a:extLst>
          </p:cNvPr>
          <p:cNvSpPr>
            <a:spLocks noGrp="1"/>
          </p:cNvSpPr>
          <p:nvPr>
            <p:ph type="body" sz="quarter" idx="13"/>
          </p:nvPr>
        </p:nvSpPr>
        <p:spPr/>
        <p:txBody>
          <a:bodyPr/>
          <a:lstStyle/>
          <a:p>
            <a:r>
              <a:rPr lang="en-US" dirty="0">
                <a:solidFill>
                  <a:schemeClr val="accent1"/>
                </a:solidFill>
              </a:rPr>
              <a:t>ID Assignment Process</a:t>
            </a:r>
          </a:p>
        </p:txBody>
      </p:sp>
      <p:sp>
        <p:nvSpPr>
          <p:cNvPr id="10" name="Text Placeholder 9">
            <a:extLst>
              <a:ext uri="{FF2B5EF4-FFF2-40B4-BE49-F238E27FC236}">
                <a16:creationId xmlns:a16="http://schemas.microsoft.com/office/drawing/2014/main" id="{1BF8297C-A955-4E1E-9023-A78D64F71FF6}"/>
              </a:ext>
            </a:extLst>
          </p:cNvPr>
          <p:cNvSpPr>
            <a:spLocks noGrp="1"/>
          </p:cNvSpPr>
          <p:nvPr>
            <p:ph type="body" sz="quarter" idx="14"/>
          </p:nvPr>
        </p:nvSpPr>
        <p:spPr/>
        <p:txBody>
          <a:bodyPr/>
          <a:lstStyle/>
          <a:p>
            <a:r>
              <a:rPr lang="en-US" dirty="0"/>
              <a:t>Near Match Resolution</a:t>
            </a:r>
          </a:p>
        </p:txBody>
      </p:sp>
      <p:sp>
        <p:nvSpPr>
          <p:cNvPr id="11" name="Text Placeholder 10">
            <a:extLst>
              <a:ext uri="{FF2B5EF4-FFF2-40B4-BE49-F238E27FC236}">
                <a16:creationId xmlns:a16="http://schemas.microsoft.com/office/drawing/2014/main" id="{30310DDC-C994-4CE0-96AE-74C34B9B0937}"/>
              </a:ext>
            </a:extLst>
          </p:cNvPr>
          <p:cNvSpPr>
            <a:spLocks noGrp="1"/>
          </p:cNvSpPr>
          <p:nvPr>
            <p:ph type="body" sz="quarter" idx="15"/>
          </p:nvPr>
        </p:nvSpPr>
        <p:spPr/>
        <p:txBody>
          <a:bodyPr/>
          <a:lstStyle/>
          <a:p>
            <a:r>
              <a:rPr lang="en-US" dirty="0"/>
              <a:t>Match Options and Search Options</a:t>
            </a:r>
          </a:p>
        </p:txBody>
      </p:sp>
      <p:sp>
        <p:nvSpPr>
          <p:cNvPr id="12" name="Text Placeholder 11">
            <a:extLst>
              <a:ext uri="{FF2B5EF4-FFF2-40B4-BE49-F238E27FC236}">
                <a16:creationId xmlns:a16="http://schemas.microsoft.com/office/drawing/2014/main" id="{787AFE31-F7F3-48D5-87BC-E58718539CFC}"/>
              </a:ext>
            </a:extLst>
          </p:cNvPr>
          <p:cNvSpPr>
            <a:spLocks noGrp="1"/>
          </p:cNvSpPr>
          <p:nvPr>
            <p:ph type="body" sz="quarter" idx="16"/>
          </p:nvPr>
        </p:nvSpPr>
        <p:spPr/>
        <p:txBody>
          <a:bodyPr/>
          <a:lstStyle/>
          <a:p>
            <a:r>
              <a:rPr lang="en-US" dirty="0"/>
              <a:t>Reports and Troubleshooting</a:t>
            </a:r>
          </a:p>
        </p:txBody>
      </p:sp>
      <p:sp>
        <p:nvSpPr>
          <p:cNvPr id="13" name="Text Placeholder 12">
            <a:extLst>
              <a:ext uri="{FF2B5EF4-FFF2-40B4-BE49-F238E27FC236}">
                <a16:creationId xmlns:a16="http://schemas.microsoft.com/office/drawing/2014/main" id="{4A483436-A6CE-4625-B619-069CE57086DF}"/>
              </a:ext>
            </a:extLst>
          </p:cNvPr>
          <p:cNvSpPr>
            <a:spLocks noGrp="1"/>
          </p:cNvSpPr>
          <p:nvPr>
            <p:ph type="body" sz="quarter" idx="17"/>
          </p:nvPr>
        </p:nvSpPr>
        <p:spPr/>
        <p:txBody>
          <a:bodyPr/>
          <a:lstStyle/>
          <a:p>
            <a:r>
              <a:rPr lang="en-US" dirty="0"/>
              <a:t>Support and Wrap Up</a:t>
            </a:r>
          </a:p>
        </p:txBody>
      </p:sp>
    </p:spTree>
    <p:extLst>
      <p:ext uri="{BB962C8B-B14F-4D97-AF65-F5344CB8AC3E}">
        <p14:creationId xmlns:p14="http://schemas.microsoft.com/office/powerpoint/2010/main" val="2902564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280C72B-F699-4146-BFEC-5ECC98240702}"/>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BF5C5257-3B20-484C-820F-2FBB4CEB9EE4}"/>
              </a:ext>
            </a:extLst>
          </p:cNvPr>
          <p:cNvSpPr>
            <a:spLocks noGrp="1"/>
          </p:cNvSpPr>
          <p:nvPr>
            <p:ph type="sldNum" sz="quarter" idx="15"/>
          </p:nvPr>
        </p:nvSpPr>
        <p:spPr/>
        <p:txBody>
          <a:bodyPr/>
          <a:lstStyle/>
          <a:p>
            <a:fld id="{5E974019-911E-49EE-BA55-CB6190B0405B}" type="slidenum">
              <a:rPr lang="en-US" smtClean="0"/>
              <a:t>24</a:t>
            </a:fld>
            <a:endParaRPr lang="en-US" dirty="0"/>
          </a:p>
        </p:txBody>
      </p:sp>
      <p:sp>
        <p:nvSpPr>
          <p:cNvPr id="10" name="Text Placeholder 9">
            <a:extLst>
              <a:ext uri="{FF2B5EF4-FFF2-40B4-BE49-F238E27FC236}">
                <a16:creationId xmlns:a16="http://schemas.microsoft.com/office/drawing/2014/main" id="{F27B178D-C9F1-428C-AA2D-C2E2CA9A3EB1}"/>
              </a:ext>
            </a:extLst>
          </p:cNvPr>
          <p:cNvSpPr>
            <a:spLocks noGrp="1"/>
          </p:cNvSpPr>
          <p:nvPr>
            <p:ph type="body" sz="quarter" idx="16"/>
          </p:nvPr>
        </p:nvSpPr>
        <p:spPr/>
        <p:txBody>
          <a:bodyPr/>
          <a:lstStyle/>
          <a:p>
            <a:r>
              <a:rPr lang="en-US" dirty="0"/>
              <a:t>ID Assignment Process</a:t>
            </a:r>
          </a:p>
        </p:txBody>
      </p:sp>
      <p:sp>
        <p:nvSpPr>
          <p:cNvPr id="11" name="Text Placeholder 10">
            <a:extLst>
              <a:ext uri="{FF2B5EF4-FFF2-40B4-BE49-F238E27FC236}">
                <a16:creationId xmlns:a16="http://schemas.microsoft.com/office/drawing/2014/main" id="{0FC01B21-7B30-4E8A-84C7-44437B0A27AF}"/>
              </a:ext>
            </a:extLst>
          </p:cNvPr>
          <p:cNvSpPr>
            <a:spLocks noGrp="1"/>
          </p:cNvSpPr>
          <p:nvPr>
            <p:ph type="body" sz="quarter" idx="17"/>
          </p:nvPr>
        </p:nvSpPr>
        <p:spPr/>
        <p:txBody>
          <a:bodyPr/>
          <a:lstStyle/>
          <a:p>
            <a:r>
              <a:rPr lang="en-US" dirty="0"/>
              <a:t>#2</a:t>
            </a:r>
          </a:p>
        </p:txBody>
      </p:sp>
    </p:spTree>
    <p:extLst>
      <p:ext uri="{BB962C8B-B14F-4D97-AF65-F5344CB8AC3E}">
        <p14:creationId xmlns:p14="http://schemas.microsoft.com/office/powerpoint/2010/main" val="2545580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5AC0569-F9A9-4278-A748-CA2D2DF46DB1}"/>
              </a:ext>
            </a:extLst>
          </p:cNvPr>
          <p:cNvSpPr>
            <a:spLocks noGrp="1"/>
          </p:cNvSpPr>
          <p:nvPr>
            <p:ph type="body" sz="quarter" idx="10"/>
          </p:nvPr>
        </p:nvSpPr>
        <p:spPr>
          <a:xfrm>
            <a:off x="3685878" y="1222910"/>
            <a:ext cx="5919436" cy="4412180"/>
          </a:xfrm>
        </p:spPr>
        <p:txBody>
          <a:bodyPr/>
          <a:lstStyle/>
          <a:p>
            <a:pPr>
              <a:lnSpc>
                <a:spcPct val="200000"/>
              </a:lnSpc>
              <a:buFont typeface="Wingdings" panose="05000000000000000000" pitchFamily="2" charset="2"/>
              <a:buChar char="ü"/>
            </a:pPr>
            <a:r>
              <a:rPr lang="en-US" dirty="0"/>
              <a:t>File Format Specifications</a:t>
            </a:r>
          </a:p>
          <a:p>
            <a:pPr>
              <a:lnSpc>
                <a:spcPct val="200000"/>
              </a:lnSpc>
            </a:pPr>
            <a:r>
              <a:rPr lang="en-US" dirty="0"/>
              <a:t>The ID Assignment Process</a:t>
            </a:r>
          </a:p>
          <a:p>
            <a:pPr>
              <a:lnSpc>
                <a:spcPct val="200000"/>
              </a:lnSpc>
              <a:buFont typeface="Wingdings" panose="05000000000000000000" pitchFamily="2" charset="2"/>
              <a:buChar char="ü"/>
            </a:pPr>
            <a:r>
              <a:rPr lang="en-US" dirty="0"/>
              <a:t>File and Batch Validations</a:t>
            </a:r>
          </a:p>
          <a:p>
            <a:pPr>
              <a:lnSpc>
                <a:spcPct val="200000"/>
              </a:lnSpc>
              <a:buFont typeface="Wingdings" panose="05000000000000000000" pitchFamily="2" charset="2"/>
              <a:buChar char="ü"/>
            </a:pPr>
            <a:r>
              <a:rPr lang="en-US" dirty="0"/>
              <a:t>Batches</a:t>
            </a:r>
          </a:p>
          <a:p>
            <a:pPr>
              <a:lnSpc>
                <a:spcPct val="200000"/>
              </a:lnSpc>
              <a:buFont typeface="Wingdings" panose="05000000000000000000" pitchFamily="2" charset="2"/>
              <a:buChar char="ü"/>
            </a:pPr>
            <a:r>
              <a:rPr lang="en-US" dirty="0"/>
              <a:t>Transactions</a:t>
            </a:r>
          </a:p>
          <a:p>
            <a:pPr marL="0" indent="0">
              <a:buNone/>
            </a:pPr>
            <a:endParaRPr lang="en-US" dirty="0"/>
          </a:p>
        </p:txBody>
      </p:sp>
      <p:sp>
        <p:nvSpPr>
          <p:cNvPr id="9" name="Text Placeholder 8">
            <a:extLst>
              <a:ext uri="{FF2B5EF4-FFF2-40B4-BE49-F238E27FC236}">
                <a16:creationId xmlns:a16="http://schemas.microsoft.com/office/drawing/2014/main" id="{2E9F1BE4-9019-4428-8379-E5528B531C4C}"/>
              </a:ext>
            </a:extLst>
          </p:cNvPr>
          <p:cNvSpPr>
            <a:spLocks noGrp="1"/>
          </p:cNvSpPr>
          <p:nvPr>
            <p:ph type="body" sz="quarter" idx="11"/>
          </p:nvPr>
        </p:nvSpPr>
        <p:spPr>
          <a:xfrm>
            <a:off x="2586687" y="279656"/>
            <a:ext cx="7018627" cy="637312"/>
          </a:xfrm>
        </p:spPr>
        <p:txBody>
          <a:bodyPr/>
          <a:lstStyle/>
          <a:p>
            <a:r>
              <a:rPr lang="en-US" dirty="0"/>
              <a:t>ID Assignment Process Topics</a:t>
            </a:r>
          </a:p>
        </p:txBody>
      </p:sp>
      <p:sp>
        <p:nvSpPr>
          <p:cNvPr id="2" name="Footer Placeholder 1">
            <a:extLst>
              <a:ext uri="{FF2B5EF4-FFF2-40B4-BE49-F238E27FC236}">
                <a16:creationId xmlns:a16="http://schemas.microsoft.com/office/drawing/2014/main" id="{6E594B14-9D4B-4E28-B9FD-95DBB06021B0}"/>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29B4B4D9-1DF1-4042-B577-DD8C97AE5FBB}"/>
              </a:ext>
            </a:extLst>
          </p:cNvPr>
          <p:cNvSpPr>
            <a:spLocks noGrp="1"/>
          </p:cNvSpPr>
          <p:nvPr>
            <p:ph type="sldNum" sz="quarter" idx="13"/>
          </p:nvPr>
        </p:nvSpPr>
        <p:spPr/>
        <p:txBody>
          <a:bodyPr/>
          <a:lstStyle/>
          <a:p>
            <a:fld id="{5E974019-911E-49EE-BA55-CB6190B0405B}" type="slidenum">
              <a:rPr lang="en-US" smtClean="0"/>
              <a:t>25</a:t>
            </a:fld>
            <a:endParaRPr lang="en-US" dirty="0"/>
          </a:p>
        </p:txBody>
      </p:sp>
    </p:spTree>
    <p:extLst>
      <p:ext uri="{BB962C8B-B14F-4D97-AF65-F5344CB8AC3E}">
        <p14:creationId xmlns:p14="http://schemas.microsoft.com/office/powerpoint/2010/main" val="107674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94387EA-05E4-4713-A0B1-2DA8C947566B}"/>
              </a:ext>
            </a:extLst>
          </p:cNvPr>
          <p:cNvSpPr>
            <a:spLocks noGrp="1"/>
          </p:cNvSpPr>
          <p:nvPr>
            <p:ph type="body" sz="quarter" idx="10"/>
          </p:nvPr>
        </p:nvSpPr>
        <p:spPr>
          <a:xfrm>
            <a:off x="1129808" y="1234440"/>
            <a:ext cx="4358639" cy="3233651"/>
          </a:xfrm>
        </p:spPr>
        <p:txBody>
          <a:bodyPr/>
          <a:lstStyle/>
          <a:p>
            <a:pPr marL="342900" indent="-342900" algn="l">
              <a:buFont typeface="Wingdings" panose="05000000000000000000" pitchFamily="2" charset="2"/>
              <a:buChar char="ü"/>
            </a:pPr>
            <a:r>
              <a:rPr lang="en-US" dirty="0"/>
              <a:t>The detailed file format information is now available in the Spec_Assign 3.0 Format Guide.</a:t>
            </a:r>
          </a:p>
          <a:p>
            <a:pPr marL="342900" indent="-342900" algn="l">
              <a:buFont typeface="Wingdings" panose="05000000000000000000" pitchFamily="2" charset="2"/>
              <a:buChar char="ü"/>
            </a:pPr>
            <a:r>
              <a:rPr lang="en-US" dirty="0"/>
              <a:t>Spec_Assign 3.0 replaces the former </a:t>
            </a:r>
            <a:r>
              <a:rPr lang="en-US" dirty="0" err="1"/>
              <a:t>UID_Batch_File_Format</a:t>
            </a:r>
            <a:r>
              <a:rPr lang="en-US" dirty="0"/>
              <a:t> v3.01</a:t>
            </a:r>
          </a:p>
          <a:p>
            <a:pPr marL="342900" indent="-342900" algn="l">
              <a:buFont typeface="Wingdings" panose="05000000000000000000" pitchFamily="2" charset="2"/>
              <a:buChar char="ü"/>
            </a:pPr>
            <a:r>
              <a:rPr lang="en-US" dirty="0"/>
              <a:t>The file format has NOT changed from File Format 3.0</a:t>
            </a:r>
          </a:p>
          <a:p>
            <a:pPr marL="342900" indent="-342900" algn="l">
              <a:buFont typeface="Wingdings" panose="05000000000000000000" pitchFamily="2" charset="2"/>
              <a:buChar char="ü"/>
            </a:pPr>
            <a:r>
              <a:rPr lang="en-US" dirty="0"/>
              <a:t>The format guide is now available in spreadsheet format to allow the user to easily search and locate the desired information</a:t>
            </a:r>
          </a:p>
        </p:txBody>
      </p:sp>
      <p:sp>
        <p:nvSpPr>
          <p:cNvPr id="6" name="Title 5">
            <a:extLst>
              <a:ext uri="{FF2B5EF4-FFF2-40B4-BE49-F238E27FC236}">
                <a16:creationId xmlns:a16="http://schemas.microsoft.com/office/drawing/2014/main" id="{B9029235-7112-4BF2-A2F0-F859878435DD}"/>
              </a:ext>
            </a:extLst>
          </p:cNvPr>
          <p:cNvSpPr>
            <a:spLocks noGrp="1"/>
          </p:cNvSpPr>
          <p:nvPr>
            <p:ph type="title"/>
          </p:nvPr>
        </p:nvSpPr>
        <p:spPr/>
        <p:txBody>
          <a:bodyPr/>
          <a:lstStyle/>
          <a:p>
            <a:r>
              <a:rPr lang="en-US" dirty="0"/>
              <a:t>Spec_Assign 3.0</a:t>
            </a:r>
          </a:p>
        </p:txBody>
      </p:sp>
      <p:sp>
        <p:nvSpPr>
          <p:cNvPr id="4" name="Footer Placeholder 3">
            <a:extLst>
              <a:ext uri="{FF2B5EF4-FFF2-40B4-BE49-F238E27FC236}">
                <a16:creationId xmlns:a16="http://schemas.microsoft.com/office/drawing/2014/main" id="{B41F3104-A5D1-40A3-9DD9-AD167248A72D}"/>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3C8A28B0-DDF4-4B71-BCA8-4D8D9B1D375D}"/>
              </a:ext>
            </a:extLst>
          </p:cNvPr>
          <p:cNvSpPr>
            <a:spLocks noGrp="1"/>
          </p:cNvSpPr>
          <p:nvPr>
            <p:ph type="sldNum" sz="quarter" idx="12"/>
          </p:nvPr>
        </p:nvSpPr>
        <p:spPr/>
        <p:txBody>
          <a:bodyPr/>
          <a:lstStyle/>
          <a:p>
            <a:fld id="{5E974019-911E-49EE-BA55-CB6190B0405B}" type="slidenum">
              <a:rPr lang="en-US" smtClean="0"/>
              <a:pPr/>
              <a:t>26</a:t>
            </a:fld>
            <a:endParaRPr lang="en-US" dirty="0"/>
          </a:p>
        </p:txBody>
      </p:sp>
      <p:pic>
        <p:nvPicPr>
          <p:cNvPr id="3" name="Picture 2">
            <a:extLst>
              <a:ext uri="{FF2B5EF4-FFF2-40B4-BE49-F238E27FC236}">
                <a16:creationId xmlns:a16="http://schemas.microsoft.com/office/drawing/2014/main" id="{DC66C70E-6DF3-4690-DBF7-66906983BCD5}"/>
              </a:ext>
            </a:extLst>
          </p:cNvPr>
          <p:cNvPicPr>
            <a:picLocks noChangeAspect="1"/>
          </p:cNvPicPr>
          <p:nvPr/>
        </p:nvPicPr>
        <p:blipFill>
          <a:blip r:embed="rId3"/>
          <a:stretch>
            <a:fillRect/>
          </a:stretch>
        </p:blipFill>
        <p:spPr>
          <a:xfrm>
            <a:off x="6150482" y="745090"/>
            <a:ext cx="5370065" cy="4980302"/>
          </a:xfrm>
          <a:prstGeom prst="rect">
            <a:avLst/>
          </a:prstGeom>
        </p:spPr>
      </p:pic>
    </p:spTree>
    <p:extLst>
      <p:ext uri="{BB962C8B-B14F-4D97-AF65-F5344CB8AC3E}">
        <p14:creationId xmlns:p14="http://schemas.microsoft.com/office/powerpoint/2010/main" val="3032832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1B1CD8-B8AB-4EEC-B6FE-195F3BFA1396}"/>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83C4BD33-71EA-46F6-8744-6C652E3B1940}"/>
              </a:ext>
            </a:extLst>
          </p:cNvPr>
          <p:cNvSpPr>
            <a:spLocks noGrp="1"/>
          </p:cNvSpPr>
          <p:nvPr>
            <p:ph type="sldNum" sz="quarter" idx="11"/>
          </p:nvPr>
        </p:nvSpPr>
        <p:spPr/>
        <p:txBody>
          <a:bodyPr/>
          <a:lstStyle/>
          <a:p>
            <a:fld id="{5E974019-911E-49EE-BA55-CB6190B0405B}" type="slidenum">
              <a:rPr lang="en-US" smtClean="0"/>
              <a:pPr/>
              <a:t>27</a:t>
            </a:fld>
            <a:endParaRPr lang="en-US" dirty="0"/>
          </a:p>
        </p:txBody>
      </p:sp>
      <p:sp>
        <p:nvSpPr>
          <p:cNvPr id="8" name="Rectangle 7">
            <a:extLst>
              <a:ext uri="{FF2B5EF4-FFF2-40B4-BE49-F238E27FC236}">
                <a16:creationId xmlns:a16="http://schemas.microsoft.com/office/drawing/2014/main" id="{72E6C4AD-904D-4A94-9AD9-0A2634460F74}"/>
              </a:ext>
            </a:extLst>
          </p:cNvPr>
          <p:cNvSpPr/>
          <p:nvPr/>
        </p:nvSpPr>
        <p:spPr>
          <a:xfrm>
            <a:off x="568036" y="1943101"/>
            <a:ext cx="6681355" cy="4145973"/>
          </a:xfrm>
          <a:prstGeom prst="rect">
            <a:avLst/>
          </a:prstGeom>
          <a:noFill/>
          <a:ln w="12700">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80778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1E9494-C16B-4877-A7FC-592060760040}"/>
              </a:ext>
            </a:extLst>
          </p:cNvPr>
          <p:cNvSpPr>
            <a:spLocks noGrp="1"/>
          </p:cNvSpPr>
          <p:nvPr>
            <p:ph type="body" sz="quarter" idx="10"/>
          </p:nvPr>
        </p:nvSpPr>
        <p:spPr>
          <a:xfrm>
            <a:off x="2586687" y="1521029"/>
            <a:ext cx="7544449" cy="484188"/>
          </a:xfrm>
        </p:spPr>
        <p:txBody>
          <a:bodyPr/>
          <a:lstStyle/>
          <a:p>
            <a:pPr>
              <a:buFont typeface="Wingdings" panose="05000000000000000000" pitchFamily="2" charset="2"/>
              <a:buChar char="ü"/>
            </a:pPr>
            <a:r>
              <a:rPr lang="en-US" dirty="0"/>
              <a:t>System performs a review of the format and layout for the submitted file. </a:t>
            </a:r>
          </a:p>
          <a:p>
            <a:pPr>
              <a:buFont typeface="Wingdings" panose="05000000000000000000" pitchFamily="2" charset="2"/>
              <a:buChar char="ü"/>
            </a:pPr>
            <a:r>
              <a:rPr lang="en-US" dirty="0"/>
              <a:t>The submitted file is compared to the Spec_Assign 3.0 required format.</a:t>
            </a:r>
          </a:p>
          <a:p>
            <a:pPr>
              <a:buFont typeface="Wingdings" panose="05000000000000000000" pitchFamily="2" charset="2"/>
              <a:buChar char="ü"/>
            </a:pPr>
            <a:r>
              <a:rPr lang="en-US" dirty="0"/>
              <a:t>Files that fail file validation need to be corrected and then re-uploaded for processing by the system.</a:t>
            </a:r>
          </a:p>
          <a:p>
            <a:endParaRPr lang="en-US" dirty="0"/>
          </a:p>
        </p:txBody>
      </p:sp>
      <p:sp>
        <p:nvSpPr>
          <p:cNvPr id="5" name="Text Placeholder 4">
            <a:extLst>
              <a:ext uri="{FF2B5EF4-FFF2-40B4-BE49-F238E27FC236}">
                <a16:creationId xmlns:a16="http://schemas.microsoft.com/office/drawing/2014/main" id="{00FEF479-EFE0-448B-9F34-D1E1D9D7F708}"/>
              </a:ext>
            </a:extLst>
          </p:cNvPr>
          <p:cNvSpPr>
            <a:spLocks noGrp="1"/>
          </p:cNvSpPr>
          <p:nvPr>
            <p:ph type="body" sz="quarter" idx="11"/>
          </p:nvPr>
        </p:nvSpPr>
        <p:spPr/>
        <p:txBody>
          <a:bodyPr/>
          <a:lstStyle/>
          <a:p>
            <a:r>
              <a:rPr lang="en-US" dirty="0"/>
              <a:t>File Validation</a:t>
            </a:r>
          </a:p>
        </p:txBody>
      </p:sp>
      <p:sp>
        <p:nvSpPr>
          <p:cNvPr id="2" name="Footer Placeholder 1">
            <a:extLst>
              <a:ext uri="{FF2B5EF4-FFF2-40B4-BE49-F238E27FC236}">
                <a16:creationId xmlns:a16="http://schemas.microsoft.com/office/drawing/2014/main" id="{669193AB-70BC-4A36-B1AF-A69C3F2137C8}"/>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3DA00A37-FF53-4F29-9599-2E4B3A507516}"/>
              </a:ext>
            </a:extLst>
          </p:cNvPr>
          <p:cNvSpPr>
            <a:spLocks noGrp="1"/>
          </p:cNvSpPr>
          <p:nvPr>
            <p:ph type="sldNum" sz="quarter" idx="13"/>
          </p:nvPr>
        </p:nvSpPr>
        <p:spPr/>
        <p:txBody>
          <a:bodyPr/>
          <a:lstStyle/>
          <a:p>
            <a:fld id="{5E974019-911E-49EE-BA55-CB6190B0405B}" type="slidenum">
              <a:rPr lang="en-US" smtClean="0"/>
              <a:pPr/>
              <a:t>28</a:t>
            </a:fld>
            <a:endParaRPr lang="en-US" dirty="0"/>
          </a:p>
        </p:txBody>
      </p:sp>
    </p:spTree>
    <p:extLst>
      <p:ext uri="{BB962C8B-B14F-4D97-AF65-F5344CB8AC3E}">
        <p14:creationId xmlns:p14="http://schemas.microsoft.com/office/powerpoint/2010/main" val="2084542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975F58-5DE5-41D1-BC9A-40ED2B6DC00E}"/>
              </a:ext>
            </a:extLst>
          </p:cNvPr>
          <p:cNvSpPr>
            <a:spLocks noGrp="1"/>
          </p:cNvSpPr>
          <p:nvPr>
            <p:ph type="body" sz="quarter" idx="10"/>
          </p:nvPr>
        </p:nvSpPr>
        <p:spPr>
          <a:xfrm>
            <a:off x="2895600" y="1521029"/>
            <a:ext cx="6400800" cy="2604162"/>
          </a:xfrm>
        </p:spPr>
        <p:txBody>
          <a:bodyPr/>
          <a:lstStyle/>
          <a:p>
            <a:pPr>
              <a:spcBef>
                <a:spcPts val="672"/>
              </a:spcBef>
              <a:buFont typeface="Wingdings" panose="05000000000000000000" pitchFamily="2" charset="2"/>
              <a:buChar char="ü"/>
            </a:pPr>
            <a:r>
              <a:rPr lang="en-US" dirty="0"/>
              <a:t>Filenames can contain upper/lower case alphanumeric characters, periods, underscores or hyphens.  </a:t>
            </a:r>
          </a:p>
          <a:p>
            <a:pPr>
              <a:spcBef>
                <a:spcPts val="672"/>
              </a:spcBef>
              <a:buFont typeface="Wingdings" panose="05000000000000000000" pitchFamily="2" charset="2"/>
              <a:buChar char="ü"/>
            </a:pPr>
            <a:r>
              <a:rPr lang="en-US" dirty="0"/>
              <a:t>No spaces or special characters.</a:t>
            </a:r>
          </a:p>
          <a:p>
            <a:pPr>
              <a:spcBef>
                <a:spcPts val="672"/>
              </a:spcBef>
              <a:buFont typeface="Wingdings" panose="05000000000000000000" pitchFamily="2" charset="2"/>
              <a:buChar char="ü"/>
            </a:pPr>
            <a:r>
              <a:rPr lang="en-US" dirty="0"/>
              <a:t>File names do not have to be unique.</a:t>
            </a:r>
          </a:p>
        </p:txBody>
      </p:sp>
      <p:sp>
        <p:nvSpPr>
          <p:cNvPr id="3" name="Text Placeholder 2">
            <a:extLst>
              <a:ext uri="{FF2B5EF4-FFF2-40B4-BE49-F238E27FC236}">
                <a16:creationId xmlns:a16="http://schemas.microsoft.com/office/drawing/2014/main" id="{74BE998E-3390-41E1-A54D-19F00F1307DD}"/>
              </a:ext>
            </a:extLst>
          </p:cNvPr>
          <p:cNvSpPr>
            <a:spLocks noGrp="1"/>
          </p:cNvSpPr>
          <p:nvPr>
            <p:ph type="body" sz="quarter" idx="11"/>
          </p:nvPr>
        </p:nvSpPr>
        <p:spPr/>
        <p:txBody>
          <a:bodyPr/>
          <a:lstStyle/>
          <a:p>
            <a:r>
              <a:rPr lang="en-US" dirty="0"/>
              <a:t>File Validation</a:t>
            </a:r>
          </a:p>
        </p:txBody>
      </p:sp>
      <p:sp>
        <p:nvSpPr>
          <p:cNvPr id="4" name="Footer Placeholder 3">
            <a:extLst>
              <a:ext uri="{FF2B5EF4-FFF2-40B4-BE49-F238E27FC236}">
                <a16:creationId xmlns:a16="http://schemas.microsoft.com/office/drawing/2014/main" id="{F7C7A8F7-6630-4CE5-BB25-EFB948A6D73B}"/>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DAFE9225-AC16-43B0-9013-1B9A595FD03B}"/>
              </a:ext>
            </a:extLst>
          </p:cNvPr>
          <p:cNvSpPr>
            <a:spLocks noGrp="1"/>
          </p:cNvSpPr>
          <p:nvPr>
            <p:ph type="sldNum" sz="quarter" idx="13"/>
          </p:nvPr>
        </p:nvSpPr>
        <p:spPr/>
        <p:txBody>
          <a:bodyPr/>
          <a:lstStyle/>
          <a:p>
            <a:fld id="{5E974019-911E-49EE-BA55-CB6190B0405B}" type="slidenum">
              <a:rPr lang="en-US" smtClean="0"/>
              <a:pPr/>
              <a:t>29</a:t>
            </a:fld>
            <a:endParaRPr lang="en-US" dirty="0"/>
          </a:p>
        </p:txBody>
      </p:sp>
    </p:spTree>
    <p:extLst>
      <p:ext uri="{BB962C8B-B14F-4D97-AF65-F5344CB8AC3E}">
        <p14:creationId xmlns:p14="http://schemas.microsoft.com/office/powerpoint/2010/main" val="253738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702C3C4-1304-4241-BEA5-4D2409BC73AB}"/>
              </a:ext>
            </a:extLst>
          </p:cNvPr>
          <p:cNvSpPr>
            <a:spLocks noGrp="1"/>
          </p:cNvSpPr>
          <p:nvPr>
            <p:ph type="body" sz="quarter" idx="10"/>
          </p:nvPr>
        </p:nvSpPr>
        <p:spPr>
          <a:xfrm>
            <a:off x="839885" y="2353400"/>
            <a:ext cx="11135403" cy="2907792"/>
          </a:xfrm>
        </p:spPr>
        <p:txBody>
          <a:bodyPr/>
          <a:lstStyle/>
          <a:p>
            <a:pPr>
              <a:lnSpc>
                <a:spcPct val="150000"/>
              </a:lnSpc>
              <a:spcBef>
                <a:spcPts val="0"/>
              </a:spcBef>
            </a:pPr>
            <a:r>
              <a:rPr lang="en-US" sz="2800" dirty="0"/>
              <a:t>Assign Student IDs in the SecureID system. </a:t>
            </a:r>
          </a:p>
          <a:p>
            <a:pPr>
              <a:lnSpc>
                <a:spcPct val="150000"/>
              </a:lnSpc>
              <a:spcBef>
                <a:spcPts val="0"/>
              </a:spcBef>
            </a:pPr>
            <a:r>
              <a:rPr lang="en-US" sz="2800" dirty="0"/>
              <a:t>Locate a file of student records submitted to the SecureID System.</a:t>
            </a:r>
          </a:p>
          <a:p>
            <a:pPr>
              <a:lnSpc>
                <a:spcPct val="150000"/>
              </a:lnSpc>
              <a:spcBef>
                <a:spcPts val="0"/>
              </a:spcBef>
            </a:pPr>
            <a:r>
              <a:rPr lang="en-US" sz="2800" dirty="0"/>
              <a:t>Use the SecureID application to resolve near matches. </a:t>
            </a:r>
          </a:p>
          <a:p>
            <a:pPr>
              <a:lnSpc>
                <a:spcPct val="150000"/>
              </a:lnSpc>
              <a:spcBef>
                <a:spcPts val="0"/>
              </a:spcBef>
            </a:pPr>
            <a:r>
              <a:rPr lang="en-US" sz="2800" dirty="0"/>
              <a:t>Describe the criteria used by SecureID system in the matching process.</a:t>
            </a:r>
          </a:p>
          <a:p>
            <a:endParaRPr lang="en-US" dirty="0"/>
          </a:p>
        </p:txBody>
      </p:sp>
      <p:sp>
        <p:nvSpPr>
          <p:cNvPr id="3" name="Footer Placeholder 2">
            <a:extLst>
              <a:ext uri="{FF2B5EF4-FFF2-40B4-BE49-F238E27FC236}">
                <a16:creationId xmlns:a16="http://schemas.microsoft.com/office/drawing/2014/main" id="{43B657D3-D52F-4032-8ADA-26FD9B94E912}"/>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939DC62F-C232-4677-AA01-BEE1A1C9DC2F}"/>
              </a:ext>
            </a:extLst>
          </p:cNvPr>
          <p:cNvSpPr>
            <a:spLocks noGrp="1"/>
          </p:cNvSpPr>
          <p:nvPr>
            <p:ph type="sldNum" sz="quarter" idx="12"/>
          </p:nvPr>
        </p:nvSpPr>
        <p:spPr/>
        <p:txBody>
          <a:bodyPr/>
          <a:lstStyle/>
          <a:p>
            <a:fld id="{5E974019-911E-49EE-BA55-CB6190B0405B}" type="slidenum">
              <a:rPr lang="en-US" smtClean="0"/>
              <a:t>3</a:t>
            </a:fld>
            <a:endParaRPr lang="en-US" dirty="0"/>
          </a:p>
        </p:txBody>
      </p:sp>
      <p:sp>
        <p:nvSpPr>
          <p:cNvPr id="11" name="Text Placeholder 10">
            <a:extLst>
              <a:ext uri="{FF2B5EF4-FFF2-40B4-BE49-F238E27FC236}">
                <a16:creationId xmlns:a16="http://schemas.microsoft.com/office/drawing/2014/main" id="{01EC291F-DA25-456C-BD61-0A7521FDC66D}"/>
              </a:ext>
            </a:extLst>
          </p:cNvPr>
          <p:cNvSpPr>
            <a:spLocks noGrp="1"/>
          </p:cNvSpPr>
          <p:nvPr>
            <p:ph type="body" sz="quarter" idx="13"/>
          </p:nvPr>
        </p:nvSpPr>
        <p:spPr/>
        <p:txBody>
          <a:bodyPr/>
          <a:lstStyle/>
          <a:p>
            <a:r>
              <a:rPr lang="en-US" sz="3200" dirty="0"/>
              <a:t>Participants will be able to:</a:t>
            </a:r>
          </a:p>
          <a:p>
            <a:endParaRPr lang="en-US" dirty="0"/>
          </a:p>
        </p:txBody>
      </p:sp>
    </p:spTree>
    <p:extLst>
      <p:ext uri="{BB962C8B-B14F-4D97-AF65-F5344CB8AC3E}">
        <p14:creationId xmlns:p14="http://schemas.microsoft.com/office/powerpoint/2010/main" val="1828757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BC56-ABC7-4287-BDC6-A96FB2616EA9}"/>
              </a:ext>
            </a:extLst>
          </p:cNvPr>
          <p:cNvSpPr>
            <a:spLocks noGrp="1"/>
          </p:cNvSpPr>
          <p:nvPr>
            <p:ph type="body" sz="quarter" idx="10"/>
          </p:nvPr>
        </p:nvSpPr>
        <p:spPr>
          <a:xfrm>
            <a:off x="1264279" y="1572370"/>
            <a:ext cx="3738027" cy="2218765"/>
          </a:xfrm>
        </p:spPr>
        <p:txBody>
          <a:bodyPr/>
          <a:lstStyle/>
          <a:p>
            <a:r>
              <a:rPr lang="en-US" sz="2000" dirty="0"/>
              <a:t>Header Record: TH</a:t>
            </a:r>
          </a:p>
          <a:p>
            <a:r>
              <a:rPr lang="en-US" sz="2000" dirty="0"/>
              <a:t>Detail Record: ID</a:t>
            </a:r>
          </a:p>
          <a:p>
            <a:r>
              <a:rPr lang="en-US" sz="2000" dirty="0"/>
              <a:t>Trailer Record: TT</a:t>
            </a:r>
          </a:p>
          <a:p>
            <a:r>
              <a:rPr lang="en-US" sz="2000" dirty="0">
                <a:solidFill>
                  <a:schemeClr val="bg2"/>
                </a:solidFill>
              </a:rPr>
              <a:t>**no empty spaces or data after last trailer column**</a:t>
            </a:r>
          </a:p>
          <a:p>
            <a:endParaRPr lang="en-US" dirty="0"/>
          </a:p>
        </p:txBody>
      </p:sp>
      <p:sp>
        <p:nvSpPr>
          <p:cNvPr id="7" name="Text Placeholder 6">
            <a:extLst>
              <a:ext uri="{FF2B5EF4-FFF2-40B4-BE49-F238E27FC236}">
                <a16:creationId xmlns:a16="http://schemas.microsoft.com/office/drawing/2014/main" id="{311E698C-2CB9-4352-8814-FE81C4244205}"/>
              </a:ext>
            </a:extLst>
          </p:cNvPr>
          <p:cNvSpPr>
            <a:spLocks noGrp="1"/>
          </p:cNvSpPr>
          <p:nvPr>
            <p:ph type="body" sz="quarter" idx="11"/>
          </p:nvPr>
        </p:nvSpPr>
        <p:spPr>
          <a:xfrm>
            <a:off x="897540" y="592891"/>
            <a:ext cx="4471503" cy="538069"/>
          </a:xfrm>
        </p:spPr>
        <p:txBody>
          <a:bodyPr/>
          <a:lstStyle/>
          <a:p>
            <a:r>
              <a:rPr lang="en-US" sz="3200" dirty="0">
                <a:solidFill>
                  <a:schemeClr val="accent2"/>
                </a:solidFill>
              </a:rPr>
              <a:t>Spec_Assign 3.0 Format</a:t>
            </a:r>
          </a:p>
          <a:p>
            <a:endParaRPr lang="en-US" dirty="0"/>
          </a:p>
        </p:txBody>
      </p:sp>
      <p:sp>
        <p:nvSpPr>
          <p:cNvPr id="4" name="Footer Placeholder 3">
            <a:extLst>
              <a:ext uri="{FF2B5EF4-FFF2-40B4-BE49-F238E27FC236}">
                <a16:creationId xmlns:a16="http://schemas.microsoft.com/office/drawing/2014/main" id="{C99D66BD-4F72-44EB-AE09-015542B35478}"/>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7AF18A61-6895-4EB7-8320-4CFE4067FEA6}"/>
              </a:ext>
            </a:extLst>
          </p:cNvPr>
          <p:cNvSpPr>
            <a:spLocks noGrp="1"/>
          </p:cNvSpPr>
          <p:nvPr>
            <p:ph type="sldNum" sz="quarter" idx="13"/>
          </p:nvPr>
        </p:nvSpPr>
        <p:spPr/>
        <p:txBody>
          <a:bodyPr/>
          <a:lstStyle/>
          <a:p>
            <a:fld id="{5E974019-911E-49EE-BA55-CB6190B0405B}" type="slidenum">
              <a:rPr lang="en-US" smtClean="0"/>
              <a:pPr/>
              <a:t>30</a:t>
            </a:fld>
            <a:endParaRPr lang="en-US" dirty="0"/>
          </a:p>
        </p:txBody>
      </p:sp>
      <p:pic>
        <p:nvPicPr>
          <p:cNvPr id="9" name="Picture 8">
            <a:extLst>
              <a:ext uri="{FF2B5EF4-FFF2-40B4-BE49-F238E27FC236}">
                <a16:creationId xmlns:a16="http://schemas.microsoft.com/office/drawing/2014/main" id="{B161081F-1889-4128-AC97-29DB9A8EECC8}"/>
              </a:ext>
            </a:extLst>
          </p:cNvPr>
          <p:cNvPicPr>
            <a:picLocks noChangeAspect="1"/>
          </p:cNvPicPr>
          <p:nvPr/>
        </p:nvPicPr>
        <p:blipFill>
          <a:blip r:embed="rId3"/>
          <a:stretch>
            <a:fillRect/>
          </a:stretch>
        </p:blipFill>
        <p:spPr>
          <a:xfrm>
            <a:off x="6267042" y="1572370"/>
            <a:ext cx="5213577" cy="2121210"/>
          </a:xfrm>
          <a:prstGeom prst="rect">
            <a:avLst/>
          </a:prstGeom>
        </p:spPr>
      </p:pic>
      <p:sp>
        <p:nvSpPr>
          <p:cNvPr id="10" name="Rectangle 9">
            <a:extLst>
              <a:ext uri="{FF2B5EF4-FFF2-40B4-BE49-F238E27FC236}">
                <a16:creationId xmlns:a16="http://schemas.microsoft.com/office/drawing/2014/main" id="{889E9F70-558A-4A0F-8A60-E63E93FA648F}"/>
              </a:ext>
            </a:extLst>
          </p:cNvPr>
          <p:cNvSpPr/>
          <p:nvPr/>
        </p:nvSpPr>
        <p:spPr>
          <a:xfrm>
            <a:off x="6267042" y="1572370"/>
            <a:ext cx="320794" cy="2121210"/>
          </a:xfrm>
          <a:prstGeom prst="rect">
            <a:avLst/>
          </a:prstGeom>
          <a:ln w="12700">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29967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281FF9-FEF0-4209-9067-172FB9977D9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81FEBF7F-9E7D-4419-9C55-31EBF3DA1BC5}"/>
              </a:ext>
            </a:extLst>
          </p:cNvPr>
          <p:cNvSpPr>
            <a:spLocks noGrp="1"/>
          </p:cNvSpPr>
          <p:nvPr>
            <p:ph type="sldNum" sz="quarter" idx="12"/>
          </p:nvPr>
        </p:nvSpPr>
        <p:spPr/>
        <p:txBody>
          <a:bodyPr/>
          <a:lstStyle/>
          <a:p>
            <a:fld id="{5E974019-911E-49EE-BA55-CB6190B0405B}" type="slidenum">
              <a:rPr lang="en-US" smtClean="0"/>
              <a:pPr/>
              <a:t>31</a:t>
            </a:fld>
            <a:endParaRPr lang="en-US" dirty="0"/>
          </a:p>
        </p:txBody>
      </p:sp>
      <p:sp>
        <p:nvSpPr>
          <p:cNvPr id="11" name="TextBox 10">
            <a:extLst>
              <a:ext uri="{FF2B5EF4-FFF2-40B4-BE49-F238E27FC236}">
                <a16:creationId xmlns:a16="http://schemas.microsoft.com/office/drawing/2014/main" id="{B7C17F07-F0CC-7E92-C4A2-B397398D7EFD}"/>
              </a:ext>
            </a:extLst>
          </p:cNvPr>
          <p:cNvSpPr txBox="1"/>
          <p:nvPr/>
        </p:nvSpPr>
        <p:spPr>
          <a:xfrm>
            <a:off x="3133292" y="5441710"/>
            <a:ext cx="5304127" cy="646331"/>
          </a:xfrm>
          <a:prstGeom prst="rect">
            <a:avLst/>
          </a:prstGeom>
          <a:noFill/>
        </p:spPr>
        <p:txBody>
          <a:bodyPr wrap="square" rtlCol="0">
            <a:spAutoFit/>
          </a:bodyPr>
          <a:lstStyle/>
          <a:p>
            <a:pPr algn="ctr"/>
            <a:r>
              <a:rPr lang="en-US" b="1" dirty="0"/>
              <a:t>Header Layout</a:t>
            </a:r>
          </a:p>
          <a:p>
            <a:pPr algn="ctr"/>
            <a:r>
              <a:rPr lang="en-US" dirty="0"/>
              <a:t>The Spec_Assign 3.0 header record layout</a:t>
            </a:r>
          </a:p>
        </p:txBody>
      </p:sp>
      <p:pic>
        <p:nvPicPr>
          <p:cNvPr id="13" name="Picture 12">
            <a:extLst>
              <a:ext uri="{FF2B5EF4-FFF2-40B4-BE49-F238E27FC236}">
                <a16:creationId xmlns:a16="http://schemas.microsoft.com/office/drawing/2014/main" id="{7910ACD4-766C-5302-9DD5-AF4EF4EC89A1}"/>
              </a:ext>
            </a:extLst>
          </p:cNvPr>
          <p:cNvPicPr>
            <a:picLocks noChangeAspect="1"/>
          </p:cNvPicPr>
          <p:nvPr/>
        </p:nvPicPr>
        <p:blipFill>
          <a:blip r:embed="rId3"/>
          <a:stretch>
            <a:fillRect/>
          </a:stretch>
        </p:blipFill>
        <p:spPr>
          <a:xfrm>
            <a:off x="2716073" y="807307"/>
            <a:ext cx="6759854" cy="4506569"/>
          </a:xfrm>
          <a:prstGeom prst="rect">
            <a:avLst/>
          </a:prstGeom>
        </p:spPr>
      </p:pic>
    </p:spTree>
    <p:extLst>
      <p:ext uri="{BB962C8B-B14F-4D97-AF65-F5344CB8AC3E}">
        <p14:creationId xmlns:p14="http://schemas.microsoft.com/office/powerpoint/2010/main" val="2639513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281FF9-FEF0-4209-9067-172FB9977D9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81FEBF7F-9E7D-4419-9C55-31EBF3DA1BC5}"/>
              </a:ext>
            </a:extLst>
          </p:cNvPr>
          <p:cNvSpPr>
            <a:spLocks noGrp="1"/>
          </p:cNvSpPr>
          <p:nvPr>
            <p:ph type="sldNum" sz="quarter" idx="12"/>
          </p:nvPr>
        </p:nvSpPr>
        <p:spPr/>
        <p:txBody>
          <a:bodyPr/>
          <a:lstStyle/>
          <a:p>
            <a:fld id="{5E974019-911E-49EE-BA55-CB6190B0405B}" type="slidenum">
              <a:rPr lang="en-US" smtClean="0"/>
              <a:pPr/>
              <a:t>32</a:t>
            </a:fld>
            <a:endParaRPr lang="en-US" dirty="0"/>
          </a:p>
        </p:txBody>
      </p:sp>
      <p:sp>
        <p:nvSpPr>
          <p:cNvPr id="11" name="TextBox 10">
            <a:extLst>
              <a:ext uri="{FF2B5EF4-FFF2-40B4-BE49-F238E27FC236}">
                <a16:creationId xmlns:a16="http://schemas.microsoft.com/office/drawing/2014/main" id="{B7C17F07-F0CC-7E92-C4A2-B397398D7EFD}"/>
              </a:ext>
            </a:extLst>
          </p:cNvPr>
          <p:cNvSpPr txBox="1"/>
          <p:nvPr/>
        </p:nvSpPr>
        <p:spPr>
          <a:xfrm>
            <a:off x="2422813" y="5432167"/>
            <a:ext cx="7346373" cy="923330"/>
          </a:xfrm>
          <a:prstGeom prst="rect">
            <a:avLst/>
          </a:prstGeom>
          <a:noFill/>
        </p:spPr>
        <p:txBody>
          <a:bodyPr wrap="square" rtlCol="0">
            <a:spAutoFit/>
          </a:bodyPr>
          <a:lstStyle/>
          <a:p>
            <a:pPr algn="ctr"/>
            <a:r>
              <a:rPr lang="en-US" b="1" dirty="0"/>
              <a:t>Detail Layout</a:t>
            </a:r>
          </a:p>
          <a:p>
            <a:pPr algn="ctr"/>
            <a:r>
              <a:rPr lang="en-US" dirty="0"/>
              <a:t>The Detail Record Layout contains the required by default, enabled by default, configurable and used for matching columns. </a:t>
            </a:r>
          </a:p>
        </p:txBody>
      </p:sp>
      <p:pic>
        <p:nvPicPr>
          <p:cNvPr id="6" name="Picture 5">
            <a:extLst>
              <a:ext uri="{FF2B5EF4-FFF2-40B4-BE49-F238E27FC236}">
                <a16:creationId xmlns:a16="http://schemas.microsoft.com/office/drawing/2014/main" id="{E013F648-FAFD-2B18-37AB-F39B9567F2DB}"/>
              </a:ext>
            </a:extLst>
          </p:cNvPr>
          <p:cNvPicPr>
            <a:picLocks noChangeAspect="1"/>
          </p:cNvPicPr>
          <p:nvPr/>
        </p:nvPicPr>
        <p:blipFill>
          <a:blip r:embed="rId3"/>
          <a:stretch>
            <a:fillRect/>
          </a:stretch>
        </p:blipFill>
        <p:spPr>
          <a:xfrm>
            <a:off x="1702419" y="833032"/>
            <a:ext cx="8787162" cy="4461757"/>
          </a:xfrm>
          <a:prstGeom prst="rect">
            <a:avLst/>
          </a:prstGeom>
        </p:spPr>
      </p:pic>
    </p:spTree>
    <p:extLst>
      <p:ext uri="{BB962C8B-B14F-4D97-AF65-F5344CB8AC3E}">
        <p14:creationId xmlns:p14="http://schemas.microsoft.com/office/powerpoint/2010/main" val="3691514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5B7675-52F9-4D64-A455-A794FFE9542D}"/>
              </a:ext>
            </a:extLst>
          </p:cNvPr>
          <p:cNvSpPr>
            <a:spLocks noGrp="1"/>
          </p:cNvSpPr>
          <p:nvPr>
            <p:ph type="body" sz="quarter" idx="10"/>
          </p:nvPr>
        </p:nvSpPr>
        <p:spPr>
          <a:xfrm>
            <a:off x="913663" y="1264634"/>
            <a:ext cx="4439794" cy="4762094"/>
          </a:xfrm>
        </p:spPr>
        <p:txBody>
          <a:bodyPr/>
          <a:lstStyle/>
          <a:p>
            <a:pPr marL="342900" indent="-342900" algn="l">
              <a:buFont typeface="Wingdings" panose="05000000000000000000" pitchFamily="2" charset="2"/>
              <a:buChar char="ü"/>
            </a:pPr>
            <a:r>
              <a:rPr lang="en-US" dirty="0"/>
              <a:t>The Spec_Assign 3.0 record layout is described in detail in the format document.</a:t>
            </a:r>
          </a:p>
          <a:p>
            <a:pPr marL="342900" indent="-342900" algn="l">
              <a:buFont typeface="Wingdings" panose="05000000000000000000" pitchFamily="2" charset="2"/>
              <a:buChar char="ü"/>
            </a:pPr>
            <a:r>
              <a:rPr lang="en-US" dirty="0"/>
              <a:t>The layout descriptions include the field name, required, system data type, used for matching indicator and detailed comments about each field.</a:t>
            </a:r>
          </a:p>
          <a:p>
            <a:pPr marL="342900" indent="-342900" algn="l">
              <a:buFont typeface="Wingdings" panose="05000000000000000000" pitchFamily="2" charset="2"/>
              <a:buChar char="ü"/>
            </a:pPr>
            <a:r>
              <a:rPr lang="en-US" dirty="0"/>
              <a:t>Vendors use the Spec_Assign 3.0 record layout details to develop the record format for loading data.</a:t>
            </a:r>
          </a:p>
          <a:p>
            <a:pPr marL="342900" indent="-342900" algn="l">
              <a:buFont typeface="Wingdings" panose="05000000000000000000" pitchFamily="2" charset="2"/>
              <a:buChar char="ü"/>
            </a:pPr>
            <a:r>
              <a:rPr lang="en-US" dirty="0"/>
              <a:t>The image shows only a short view of the Detail Layout. View the Spec_Assign 3.0 spreadsheet for the remaining fields.</a:t>
            </a:r>
          </a:p>
          <a:p>
            <a:pPr algn="l"/>
            <a:endParaRPr lang="en-US" dirty="0"/>
          </a:p>
        </p:txBody>
      </p:sp>
      <p:sp>
        <p:nvSpPr>
          <p:cNvPr id="3" name="Text Placeholder 2">
            <a:extLst>
              <a:ext uri="{FF2B5EF4-FFF2-40B4-BE49-F238E27FC236}">
                <a16:creationId xmlns:a16="http://schemas.microsoft.com/office/drawing/2014/main" id="{BF3612DB-91E5-42A7-8709-7D015DBA5214}"/>
              </a:ext>
            </a:extLst>
          </p:cNvPr>
          <p:cNvSpPr>
            <a:spLocks noGrp="1"/>
          </p:cNvSpPr>
          <p:nvPr>
            <p:ph type="body" sz="quarter" idx="11"/>
          </p:nvPr>
        </p:nvSpPr>
        <p:spPr/>
        <p:txBody>
          <a:bodyPr/>
          <a:lstStyle/>
          <a:p>
            <a:r>
              <a:rPr lang="en-US" dirty="0"/>
              <a:t>Detail Layout</a:t>
            </a:r>
          </a:p>
        </p:txBody>
      </p:sp>
      <p:sp>
        <p:nvSpPr>
          <p:cNvPr id="4" name="Footer Placeholder 3">
            <a:extLst>
              <a:ext uri="{FF2B5EF4-FFF2-40B4-BE49-F238E27FC236}">
                <a16:creationId xmlns:a16="http://schemas.microsoft.com/office/drawing/2014/main" id="{37281FF9-FEF0-4209-9067-172FB9977D91}"/>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81FEBF7F-9E7D-4419-9C55-31EBF3DA1BC5}"/>
              </a:ext>
            </a:extLst>
          </p:cNvPr>
          <p:cNvSpPr>
            <a:spLocks noGrp="1"/>
          </p:cNvSpPr>
          <p:nvPr>
            <p:ph type="sldNum" sz="quarter" idx="13"/>
          </p:nvPr>
        </p:nvSpPr>
        <p:spPr/>
        <p:txBody>
          <a:bodyPr/>
          <a:lstStyle/>
          <a:p>
            <a:fld id="{5E974019-911E-49EE-BA55-CB6190B0405B}" type="slidenum">
              <a:rPr lang="en-US" smtClean="0"/>
              <a:pPr/>
              <a:t>33</a:t>
            </a:fld>
            <a:endParaRPr lang="en-US" dirty="0"/>
          </a:p>
        </p:txBody>
      </p:sp>
      <p:pic>
        <p:nvPicPr>
          <p:cNvPr id="9" name="Picture 8">
            <a:extLst>
              <a:ext uri="{FF2B5EF4-FFF2-40B4-BE49-F238E27FC236}">
                <a16:creationId xmlns:a16="http://schemas.microsoft.com/office/drawing/2014/main" id="{8CC0D06D-825B-2A4C-14C3-F30DC6FF2155}"/>
              </a:ext>
            </a:extLst>
          </p:cNvPr>
          <p:cNvPicPr>
            <a:picLocks noChangeAspect="1"/>
          </p:cNvPicPr>
          <p:nvPr/>
        </p:nvPicPr>
        <p:blipFill>
          <a:blip r:embed="rId3"/>
          <a:stretch>
            <a:fillRect/>
          </a:stretch>
        </p:blipFill>
        <p:spPr>
          <a:xfrm>
            <a:off x="6139278" y="745089"/>
            <a:ext cx="5381270" cy="4990694"/>
          </a:xfrm>
          <a:prstGeom prst="rect">
            <a:avLst/>
          </a:prstGeom>
        </p:spPr>
      </p:pic>
    </p:spTree>
    <p:extLst>
      <p:ext uri="{BB962C8B-B14F-4D97-AF65-F5344CB8AC3E}">
        <p14:creationId xmlns:p14="http://schemas.microsoft.com/office/powerpoint/2010/main" val="3871245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7281FF9-FEF0-4209-9067-172FB9977D9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81FEBF7F-9E7D-4419-9C55-31EBF3DA1BC5}"/>
              </a:ext>
            </a:extLst>
          </p:cNvPr>
          <p:cNvSpPr>
            <a:spLocks noGrp="1"/>
          </p:cNvSpPr>
          <p:nvPr>
            <p:ph type="sldNum" sz="quarter" idx="12"/>
          </p:nvPr>
        </p:nvSpPr>
        <p:spPr/>
        <p:txBody>
          <a:bodyPr/>
          <a:lstStyle/>
          <a:p>
            <a:fld id="{5E974019-911E-49EE-BA55-CB6190B0405B}" type="slidenum">
              <a:rPr lang="en-US" smtClean="0"/>
              <a:pPr/>
              <a:t>34</a:t>
            </a:fld>
            <a:endParaRPr lang="en-US" dirty="0"/>
          </a:p>
        </p:txBody>
      </p:sp>
      <p:sp>
        <p:nvSpPr>
          <p:cNvPr id="7" name="TextBox 6">
            <a:extLst>
              <a:ext uri="{FF2B5EF4-FFF2-40B4-BE49-F238E27FC236}">
                <a16:creationId xmlns:a16="http://schemas.microsoft.com/office/drawing/2014/main" id="{4CA5F372-342E-DF7F-1515-1833F36E551C}"/>
              </a:ext>
            </a:extLst>
          </p:cNvPr>
          <p:cNvSpPr txBox="1"/>
          <p:nvPr/>
        </p:nvSpPr>
        <p:spPr>
          <a:xfrm>
            <a:off x="729095" y="5420708"/>
            <a:ext cx="10733809" cy="923330"/>
          </a:xfrm>
          <a:prstGeom prst="rect">
            <a:avLst/>
          </a:prstGeom>
          <a:noFill/>
        </p:spPr>
        <p:txBody>
          <a:bodyPr wrap="square" rtlCol="0">
            <a:spAutoFit/>
          </a:bodyPr>
          <a:lstStyle/>
          <a:p>
            <a:pPr algn="ctr"/>
            <a:r>
              <a:rPr lang="en-US" b="1" dirty="0"/>
              <a:t>Trailer Layout</a:t>
            </a:r>
          </a:p>
          <a:p>
            <a:pPr algn="ctr"/>
            <a:r>
              <a:rPr lang="en-US" dirty="0"/>
              <a:t>The Spec_Assign 3.0 trailer record layout includes the record type, transmission ID, and number of records.</a:t>
            </a:r>
          </a:p>
          <a:p>
            <a:pPr algn="ctr"/>
            <a:r>
              <a:rPr lang="en-US" dirty="0"/>
              <a:t>Note, the number of records includes the TH and TT records plus the number of detail records.</a:t>
            </a:r>
          </a:p>
        </p:txBody>
      </p:sp>
      <p:pic>
        <p:nvPicPr>
          <p:cNvPr id="10" name="Picture 9">
            <a:extLst>
              <a:ext uri="{FF2B5EF4-FFF2-40B4-BE49-F238E27FC236}">
                <a16:creationId xmlns:a16="http://schemas.microsoft.com/office/drawing/2014/main" id="{98099551-DDBC-E995-CC82-7D595D8914EC}"/>
              </a:ext>
            </a:extLst>
          </p:cNvPr>
          <p:cNvPicPr>
            <a:picLocks noChangeAspect="1"/>
          </p:cNvPicPr>
          <p:nvPr/>
        </p:nvPicPr>
        <p:blipFill>
          <a:blip r:embed="rId3"/>
          <a:stretch>
            <a:fillRect/>
          </a:stretch>
        </p:blipFill>
        <p:spPr>
          <a:xfrm>
            <a:off x="754686" y="1445093"/>
            <a:ext cx="10682625" cy="3315576"/>
          </a:xfrm>
          <a:prstGeom prst="rect">
            <a:avLst/>
          </a:prstGeom>
        </p:spPr>
      </p:pic>
    </p:spTree>
    <p:extLst>
      <p:ext uri="{BB962C8B-B14F-4D97-AF65-F5344CB8AC3E}">
        <p14:creationId xmlns:p14="http://schemas.microsoft.com/office/powerpoint/2010/main" val="4144193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975F58-5DE5-41D1-BC9A-40ED2B6DC00E}"/>
              </a:ext>
            </a:extLst>
          </p:cNvPr>
          <p:cNvSpPr>
            <a:spLocks noGrp="1"/>
          </p:cNvSpPr>
          <p:nvPr>
            <p:ph type="body" sz="quarter" idx="10"/>
          </p:nvPr>
        </p:nvSpPr>
        <p:spPr>
          <a:xfrm>
            <a:off x="1684638" y="1521029"/>
            <a:ext cx="8822725" cy="4212506"/>
          </a:xfrm>
        </p:spPr>
        <p:txBody>
          <a:bodyPr/>
          <a:lstStyle/>
          <a:p>
            <a:pPr>
              <a:lnSpc>
                <a:spcPct val="150000"/>
              </a:lnSpc>
              <a:spcBef>
                <a:spcPts val="0"/>
              </a:spcBef>
            </a:pPr>
            <a:r>
              <a:rPr lang="en-US" dirty="0"/>
              <a:t>The Spec_Assign 3.0 detail data layout contains specific requirements for each field name including whether the field is required, data type and length, and whether the field is used in the matching process.</a:t>
            </a:r>
          </a:p>
          <a:p>
            <a:pPr>
              <a:lnSpc>
                <a:spcPct val="150000"/>
              </a:lnSpc>
              <a:spcBef>
                <a:spcPts val="0"/>
              </a:spcBef>
            </a:pPr>
            <a:r>
              <a:rPr lang="en-US" dirty="0"/>
              <a:t>These specifications are used in the data validation process.</a:t>
            </a:r>
          </a:p>
          <a:p>
            <a:pPr>
              <a:spcBef>
                <a:spcPts val="672"/>
              </a:spcBef>
              <a:buFont typeface="Wingdings" panose="05000000000000000000" pitchFamily="2" charset="2"/>
              <a:buChar char="ü"/>
            </a:pPr>
            <a:endParaRPr lang="en-US" dirty="0"/>
          </a:p>
        </p:txBody>
      </p:sp>
      <p:sp>
        <p:nvSpPr>
          <p:cNvPr id="3" name="Text Placeholder 2">
            <a:extLst>
              <a:ext uri="{FF2B5EF4-FFF2-40B4-BE49-F238E27FC236}">
                <a16:creationId xmlns:a16="http://schemas.microsoft.com/office/drawing/2014/main" id="{74BE998E-3390-41E1-A54D-19F00F1307DD}"/>
              </a:ext>
            </a:extLst>
          </p:cNvPr>
          <p:cNvSpPr>
            <a:spLocks noGrp="1"/>
          </p:cNvSpPr>
          <p:nvPr>
            <p:ph type="body" sz="quarter" idx="11"/>
          </p:nvPr>
        </p:nvSpPr>
        <p:spPr/>
        <p:txBody>
          <a:bodyPr/>
          <a:lstStyle/>
          <a:p>
            <a:r>
              <a:rPr lang="en-US" dirty="0"/>
              <a:t>Data Validation</a:t>
            </a:r>
          </a:p>
        </p:txBody>
      </p:sp>
      <p:sp>
        <p:nvSpPr>
          <p:cNvPr id="4" name="Footer Placeholder 3">
            <a:extLst>
              <a:ext uri="{FF2B5EF4-FFF2-40B4-BE49-F238E27FC236}">
                <a16:creationId xmlns:a16="http://schemas.microsoft.com/office/drawing/2014/main" id="{F7C7A8F7-6630-4CE5-BB25-EFB948A6D73B}"/>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DAFE9225-AC16-43B0-9013-1B9A595FD03B}"/>
              </a:ext>
            </a:extLst>
          </p:cNvPr>
          <p:cNvSpPr>
            <a:spLocks noGrp="1"/>
          </p:cNvSpPr>
          <p:nvPr>
            <p:ph type="sldNum" sz="quarter" idx="13"/>
          </p:nvPr>
        </p:nvSpPr>
        <p:spPr/>
        <p:txBody>
          <a:bodyPr/>
          <a:lstStyle/>
          <a:p>
            <a:fld id="{5E974019-911E-49EE-BA55-CB6190B0405B}" type="slidenum">
              <a:rPr lang="en-US" smtClean="0"/>
              <a:pPr/>
              <a:t>35</a:t>
            </a:fld>
            <a:endParaRPr lang="en-US" dirty="0"/>
          </a:p>
        </p:txBody>
      </p:sp>
    </p:spTree>
    <p:extLst>
      <p:ext uri="{BB962C8B-B14F-4D97-AF65-F5344CB8AC3E}">
        <p14:creationId xmlns:p14="http://schemas.microsoft.com/office/powerpoint/2010/main" val="18717827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944B1F1-0ED4-42D3-9626-C03ABB076137}"/>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FA8652C7-7B1F-4195-9C29-DCC9B50B3F9E}"/>
              </a:ext>
            </a:extLst>
          </p:cNvPr>
          <p:cNvSpPr>
            <a:spLocks noGrp="1"/>
          </p:cNvSpPr>
          <p:nvPr>
            <p:ph type="sldNum" sz="quarter" idx="11"/>
          </p:nvPr>
        </p:nvSpPr>
        <p:spPr/>
        <p:txBody>
          <a:bodyPr/>
          <a:lstStyle/>
          <a:p>
            <a:fld id="{5E974019-911E-49EE-BA55-CB6190B0405B}" type="slidenum">
              <a:rPr lang="en-US" smtClean="0"/>
              <a:pPr/>
              <a:t>36</a:t>
            </a:fld>
            <a:endParaRPr lang="en-US" dirty="0"/>
          </a:p>
        </p:txBody>
      </p:sp>
    </p:spTree>
    <p:extLst>
      <p:ext uri="{BB962C8B-B14F-4D97-AF65-F5344CB8AC3E}">
        <p14:creationId xmlns:p14="http://schemas.microsoft.com/office/powerpoint/2010/main" val="9827071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57F3C7-9D18-23CC-DE89-AA2DEA301D10}"/>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E4F74938-7CFC-985D-2466-F7430A30059E}"/>
              </a:ext>
            </a:extLst>
          </p:cNvPr>
          <p:cNvSpPr>
            <a:spLocks noGrp="1"/>
          </p:cNvSpPr>
          <p:nvPr>
            <p:ph type="sldNum" sz="quarter" idx="15"/>
          </p:nvPr>
        </p:nvSpPr>
        <p:spPr/>
        <p:txBody>
          <a:bodyPr/>
          <a:lstStyle/>
          <a:p>
            <a:fld id="{5E974019-911E-49EE-BA55-CB6190B0405B}" type="slidenum">
              <a:rPr lang="en-US" smtClean="0"/>
              <a:pPr/>
              <a:t>37</a:t>
            </a:fld>
            <a:endParaRPr lang="en-US" dirty="0"/>
          </a:p>
        </p:txBody>
      </p:sp>
      <p:sp>
        <p:nvSpPr>
          <p:cNvPr id="5" name="Text Placeholder 4">
            <a:extLst>
              <a:ext uri="{FF2B5EF4-FFF2-40B4-BE49-F238E27FC236}">
                <a16:creationId xmlns:a16="http://schemas.microsoft.com/office/drawing/2014/main" id="{25005CA4-000B-071B-7D67-02AF0E8F0781}"/>
              </a:ext>
            </a:extLst>
          </p:cNvPr>
          <p:cNvSpPr>
            <a:spLocks noGrp="1"/>
          </p:cNvSpPr>
          <p:nvPr>
            <p:ph type="body" sz="quarter" idx="16"/>
          </p:nvPr>
        </p:nvSpPr>
        <p:spPr/>
        <p:txBody>
          <a:bodyPr/>
          <a:lstStyle/>
          <a:p>
            <a:r>
              <a:rPr lang="en-US" dirty="0"/>
              <a:t>Batches</a:t>
            </a:r>
          </a:p>
        </p:txBody>
      </p:sp>
    </p:spTree>
    <p:extLst>
      <p:ext uri="{BB962C8B-B14F-4D97-AF65-F5344CB8AC3E}">
        <p14:creationId xmlns:p14="http://schemas.microsoft.com/office/powerpoint/2010/main" val="3527874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0"/>
          </p:nvPr>
        </p:nvSpPr>
        <p:spPr/>
        <p:txBody>
          <a:bodyPr/>
          <a:lstStyle/>
          <a:p>
            <a:r>
              <a:rPr lang="en-US" dirty="0"/>
              <a:t>The user will log into their account.</a:t>
            </a:r>
          </a:p>
          <a:p>
            <a:endParaRPr lang="en-US" dirty="0"/>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2"/>
          </p:nvPr>
        </p:nvSpPr>
        <p:spPr/>
        <p:txBody>
          <a:bodyPr/>
          <a:lstStyle/>
          <a:p>
            <a:fld id="{5E974019-911E-49EE-BA55-CB6190B0405B}" type="slidenum">
              <a:rPr lang="en-US" smtClean="0"/>
              <a:pPr/>
              <a:t>38</a:t>
            </a:fld>
            <a:endParaRPr lang="en-US" dirty="0"/>
          </a:p>
        </p:txBody>
      </p:sp>
      <p:pic>
        <p:nvPicPr>
          <p:cNvPr id="13" name="Picture 12">
            <a:extLst>
              <a:ext uri="{FF2B5EF4-FFF2-40B4-BE49-F238E27FC236}">
                <a16:creationId xmlns:a16="http://schemas.microsoft.com/office/drawing/2014/main" id="{A9DB0169-66F1-4ADF-83EB-F28982C28FBA}"/>
              </a:ext>
            </a:extLst>
          </p:cNvPr>
          <p:cNvPicPr>
            <a:picLocks noChangeAspect="1"/>
          </p:cNvPicPr>
          <p:nvPr/>
        </p:nvPicPr>
        <p:blipFill>
          <a:blip r:embed="rId3"/>
          <a:stretch>
            <a:fillRect/>
          </a:stretch>
        </p:blipFill>
        <p:spPr>
          <a:xfrm>
            <a:off x="1881663" y="818484"/>
            <a:ext cx="8428674" cy="4412503"/>
          </a:xfrm>
          <a:prstGeom prst="rect">
            <a:avLst/>
          </a:prstGeom>
        </p:spPr>
      </p:pic>
    </p:spTree>
    <p:extLst>
      <p:ext uri="{BB962C8B-B14F-4D97-AF65-F5344CB8AC3E}">
        <p14:creationId xmlns:p14="http://schemas.microsoft.com/office/powerpoint/2010/main" val="696912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1"/>
          </p:nvPr>
        </p:nvSpPr>
        <p:spPr>
          <a:xfrm>
            <a:off x="1640573" y="92619"/>
            <a:ext cx="8910854" cy="637312"/>
          </a:xfrm>
        </p:spPr>
        <p:txBody>
          <a:bodyPr/>
          <a:lstStyle/>
          <a:p>
            <a:r>
              <a:rPr lang="en-US" baseline="0" dirty="0"/>
              <a:t>Batches and The ID </a:t>
            </a:r>
            <a:r>
              <a:rPr lang="en-US" dirty="0"/>
              <a:t>A</a:t>
            </a:r>
            <a:r>
              <a:rPr lang="en-US" baseline="0" dirty="0"/>
              <a:t>ssignment Process</a:t>
            </a:r>
            <a:endParaRPr lang="en-US" dirty="0"/>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2"/>
          </p:nvPr>
        </p:nvSpPr>
        <p:spPr/>
        <p:txBody>
          <a:bodyPr/>
          <a:lstStyle/>
          <a:p>
            <a:r>
              <a:rPr lang="en-US" dirty="0">
                <a:solidFill>
                  <a:schemeClr val="tx1">
                    <a:lumMod val="50000"/>
                    <a:lumOff val="50000"/>
                  </a:schemeClr>
                </a:solidFill>
                <a:latin typeface="Avenir Next LT Pro" panose="020B0504020202020204" pitchFamily="34" charset="0"/>
                <a:cs typeface="Arial" pitchFamily="34" charset="0"/>
              </a:rPr>
              <a:t>Copyright eScholar LLC © 2023. All Rights Reserved.</a:t>
            </a:r>
          </a:p>
        </p:txBody>
      </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3"/>
          </p:nvPr>
        </p:nvSpPr>
        <p:spPr/>
        <p:txBody>
          <a:bodyPr/>
          <a:lstStyle/>
          <a:p>
            <a:fld id="{5E974019-911E-49EE-BA55-CB6190B0405B}" type="slidenum">
              <a:rPr lang="en-US" smtClean="0"/>
              <a:pPr/>
              <a:t>39</a:t>
            </a:fld>
            <a:endParaRPr lang="en-US" dirty="0"/>
          </a:p>
        </p:txBody>
      </p:sp>
      <p:grpSp>
        <p:nvGrpSpPr>
          <p:cNvPr id="7" name="Group 6">
            <a:extLst>
              <a:ext uri="{FF2B5EF4-FFF2-40B4-BE49-F238E27FC236}">
                <a16:creationId xmlns:a16="http://schemas.microsoft.com/office/drawing/2014/main" id="{E67255B8-DD3F-8A8C-FED2-27767E059445}"/>
              </a:ext>
            </a:extLst>
          </p:cNvPr>
          <p:cNvGrpSpPr/>
          <p:nvPr/>
        </p:nvGrpSpPr>
        <p:grpSpPr>
          <a:xfrm>
            <a:off x="1490289" y="1485656"/>
            <a:ext cx="9211421" cy="4456084"/>
            <a:chOff x="1490289" y="1485656"/>
            <a:chExt cx="9211421" cy="4456084"/>
          </a:xfrm>
        </p:grpSpPr>
        <p:grpSp>
          <p:nvGrpSpPr>
            <p:cNvPr id="14" name="Group 13">
              <a:extLst>
                <a:ext uri="{FF2B5EF4-FFF2-40B4-BE49-F238E27FC236}">
                  <a16:creationId xmlns:a16="http://schemas.microsoft.com/office/drawing/2014/main" id="{B3049453-2929-4F27-85EB-34B6FF42B3B5}"/>
                </a:ext>
              </a:extLst>
            </p:cNvPr>
            <p:cNvGrpSpPr/>
            <p:nvPr/>
          </p:nvGrpSpPr>
          <p:grpSpPr>
            <a:xfrm>
              <a:off x="1490289" y="1486910"/>
              <a:ext cx="9211421" cy="4454830"/>
              <a:chOff x="1490289" y="1486910"/>
              <a:chExt cx="9211421" cy="4454830"/>
            </a:xfrm>
          </p:grpSpPr>
          <p:pic>
            <p:nvPicPr>
              <p:cNvPr id="8" name="Picture 7">
                <a:extLst>
                  <a:ext uri="{FF2B5EF4-FFF2-40B4-BE49-F238E27FC236}">
                    <a16:creationId xmlns:a16="http://schemas.microsoft.com/office/drawing/2014/main" id="{080B84E9-4FC7-4E90-A194-BB5398490A10}"/>
                  </a:ext>
                </a:extLst>
              </p:cNvPr>
              <p:cNvPicPr>
                <a:picLocks noChangeAspect="1"/>
              </p:cNvPicPr>
              <p:nvPr/>
            </p:nvPicPr>
            <p:blipFill>
              <a:blip r:embed="rId3"/>
              <a:stretch>
                <a:fillRect/>
              </a:stretch>
            </p:blipFill>
            <p:spPr>
              <a:xfrm>
                <a:off x="1490289" y="1486910"/>
                <a:ext cx="9211421" cy="4454830"/>
              </a:xfrm>
              <a:prstGeom prst="rect">
                <a:avLst/>
              </a:prstGeom>
            </p:spPr>
          </p:pic>
          <p:pic>
            <p:nvPicPr>
              <p:cNvPr id="13" name="Picture 12">
                <a:extLst>
                  <a:ext uri="{FF2B5EF4-FFF2-40B4-BE49-F238E27FC236}">
                    <a16:creationId xmlns:a16="http://schemas.microsoft.com/office/drawing/2014/main" id="{98B63770-B5A4-43DD-A91B-F0016423AB88}"/>
                  </a:ext>
                </a:extLst>
              </p:cNvPr>
              <p:cNvPicPr>
                <a:picLocks noChangeAspect="1"/>
              </p:cNvPicPr>
              <p:nvPr/>
            </p:nvPicPr>
            <p:blipFill>
              <a:blip r:embed="rId4"/>
              <a:stretch>
                <a:fillRect/>
              </a:stretch>
            </p:blipFill>
            <p:spPr>
              <a:xfrm flipH="1">
                <a:off x="1511070" y="4204328"/>
                <a:ext cx="184265" cy="1729917"/>
              </a:xfrm>
              <a:prstGeom prst="rect">
                <a:avLst/>
              </a:prstGeom>
            </p:spPr>
          </p:pic>
        </p:grpSp>
        <p:pic>
          <p:nvPicPr>
            <p:cNvPr id="6" name="Picture 5">
              <a:extLst>
                <a:ext uri="{FF2B5EF4-FFF2-40B4-BE49-F238E27FC236}">
                  <a16:creationId xmlns:a16="http://schemas.microsoft.com/office/drawing/2014/main" id="{887BA00B-DF4A-28DC-A036-74F98AFDE084}"/>
                </a:ext>
              </a:extLst>
            </p:cNvPr>
            <p:cNvPicPr>
              <a:picLocks noChangeAspect="1"/>
            </p:cNvPicPr>
            <p:nvPr/>
          </p:nvPicPr>
          <p:blipFill>
            <a:blip r:embed="rId5"/>
            <a:stretch>
              <a:fillRect/>
            </a:stretch>
          </p:blipFill>
          <p:spPr>
            <a:xfrm>
              <a:off x="1695335" y="1485656"/>
              <a:ext cx="1183344" cy="188937"/>
            </a:xfrm>
            <a:prstGeom prst="rect">
              <a:avLst/>
            </a:prstGeom>
          </p:spPr>
        </p:pic>
      </p:grpSp>
      <p:sp>
        <p:nvSpPr>
          <p:cNvPr id="11" name="Arrow: Right 10">
            <a:extLst>
              <a:ext uri="{FF2B5EF4-FFF2-40B4-BE49-F238E27FC236}">
                <a16:creationId xmlns:a16="http://schemas.microsoft.com/office/drawing/2014/main" id="{2BA0B8F3-7305-4537-A8C6-9F43D8AA2658}"/>
              </a:ext>
            </a:extLst>
          </p:cNvPr>
          <p:cNvSpPr/>
          <p:nvPr/>
        </p:nvSpPr>
        <p:spPr>
          <a:xfrm>
            <a:off x="852054" y="1797801"/>
            <a:ext cx="659016" cy="218209"/>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6" name="Arrow: Right 15">
            <a:extLst>
              <a:ext uri="{FF2B5EF4-FFF2-40B4-BE49-F238E27FC236}">
                <a16:creationId xmlns:a16="http://schemas.microsoft.com/office/drawing/2014/main" id="{BAD6BF55-4717-4BA1-BF52-AC7EF6DFF05A}"/>
              </a:ext>
            </a:extLst>
          </p:cNvPr>
          <p:cNvSpPr/>
          <p:nvPr/>
        </p:nvSpPr>
        <p:spPr>
          <a:xfrm>
            <a:off x="1223127" y="3132835"/>
            <a:ext cx="659016" cy="218209"/>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9" name="Arrow: Right 8">
            <a:extLst>
              <a:ext uri="{FF2B5EF4-FFF2-40B4-BE49-F238E27FC236}">
                <a16:creationId xmlns:a16="http://schemas.microsoft.com/office/drawing/2014/main" id="{618A2C87-0143-4C14-9F7E-16797B846C80}"/>
              </a:ext>
            </a:extLst>
          </p:cNvPr>
          <p:cNvSpPr/>
          <p:nvPr/>
        </p:nvSpPr>
        <p:spPr>
          <a:xfrm>
            <a:off x="1221739" y="3385221"/>
            <a:ext cx="659016" cy="218209"/>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5" name="Arrow: Right 14">
            <a:extLst>
              <a:ext uri="{FF2B5EF4-FFF2-40B4-BE49-F238E27FC236}">
                <a16:creationId xmlns:a16="http://schemas.microsoft.com/office/drawing/2014/main" id="{2DE1876F-D3B5-4C11-9C65-DE18BA4A93D7}"/>
              </a:ext>
            </a:extLst>
          </p:cNvPr>
          <p:cNvSpPr/>
          <p:nvPr/>
        </p:nvSpPr>
        <p:spPr>
          <a:xfrm>
            <a:off x="1202344" y="5091789"/>
            <a:ext cx="659016" cy="218209"/>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65058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9"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B70EE02-BC03-2E3E-6AF3-8A34CB90E923}"/>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22A1AD54-5442-3843-E517-D5C34EC01314}"/>
              </a:ext>
            </a:extLst>
          </p:cNvPr>
          <p:cNvSpPr>
            <a:spLocks noGrp="1"/>
          </p:cNvSpPr>
          <p:nvPr>
            <p:ph type="sldNum" sz="quarter" idx="11"/>
          </p:nvPr>
        </p:nvSpPr>
        <p:spPr/>
        <p:txBody>
          <a:bodyPr/>
          <a:lstStyle/>
          <a:p>
            <a:fld id="{5E974019-911E-49EE-BA55-CB6190B0405B}" type="slidenum">
              <a:rPr lang="en-US" smtClean="0"/>
              <a:pPr/>
              <a:t>4</a:t>
            </a:fld>
            <a:endParaRPr lang="en-US" dirty="0"/>
          </a:p>
        </p:txBody>
      </p:sp>
    </p:spTree>
    <p:extLst>
      <p:ext uri="{BB962C8B-B14F-4D97-AF65-F5344CB8AC3E}">
        <p14:creationId xmlns:p14="http://schemas.microsoft.com/office/powerpoint/2010/main" val="18380273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0"/>
          </p:nvPr>
        </p:nvSpPr>
        <p:spPr/>
        <p:txBody>
          <a:bodyPr/>
          <a:lstStyle/>
          <a:p>
            <a:r>
              <a:rPr lang="en-US" dirty="0"/>
              <a:t>Let’s examine the information available on the batch tab.  Click the batch number to see the batch profile information.</a:t>
            </a:r>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grpSp>
        <p:nvGrpSpPr>
          <p:cNvPr id="11" name="Group 10">
            <a:extLst>
              <a:ext uri="{FF2B5EF4-FFF2-40B4-BE49-F238E27FC236}">
                <a16:creationId xmlns:a16="http://schemas.microsoft.com/office/drawing/2014/main" id="{C2594E78-5B59-0C12-A12B-54763C157F93}"/>
              </a:ext>
            </a:extLst>
          </p:cNvPr>
          <p:cNvGrpSpPr/>
          <p:nvPr/>
        </p:nvGrpSpPr>
        <p:grpSpPr>
          <a:xfrm>
            <a:off x="1490290" y="840419"/>
            <a:ext cx="9211421" cy="4454831"/>
            <a:chOff x="1490290" y="840419"/>
            <a:chExt cx="9211421" cy="4454831"/>
          </a:xfrm>
        </p:grpSpPr>
        <p:grpSp>
          <p:nvGrpSpPr>
            <p:cNvPr id="8" name="Group 7">
              <a:extLst>
                <a:ext uri="{FF2B5EF4-FFF2-40B4-BE49-F238E27FC236}">
                  <a16:creationId xmlns:a16="http://schemas.microsoft.com/office/drawing/2014/main" id="{E911245B-5659-4784-9C6F-78559EDFA4B5}"/>
                </a:ext>
              </a:extLst>
            </p:cNvPr>
            <p:cNvGrpSpPr/>
            <p:nvPr/>
          </p:nvGrpSpPr>
          <p:grpSpPr>
            <a:xfrm>
              <a:off x="1490290" y="840420"/>
              <a:ext cx="9211421" cy="4454830"/>
              <a:chOff x="1490290" y="840420"/>
              <a:chExt cx="9211421" cy="4454830"/>
            </a:xfrm>
          </p:grpSpPr>
          <p:pic>
            <p:nvPicPr>
              <p:cNvPr id="6" name="Picture 5">
                <a:extLst>
                  <a:ext uri="{FF2B5EF4-FFF2-40B4-BE49-F238E27FC236}">
                    <a16:creationId xmlns:a16="http://schemas.microsoft.com/office/drawing/2014/main" id="{36686637-B6F6-4191-BB52-9DA8FDCE6EEB}"/>
                  </a:ext>
                </a:extLst>
              </p:cNvPr>
              <p:cNvPicPr>
                <a:picLocks noChangeAspect="1"/>
              </p:cNvPicPr>
              <p:nvPr/>
            </p:nvPicPr>
            <p:blipFill>
              <a:blip r:embed="rId3"/>
              <a:stretch>
                <a:fillRect/>
              </a:stretch>
            </p:blipFill>
            <p:spPr>
              <a:xfrm>
                <a:off x="1490290" y="840420"/>
                <a:ext cx="9211421" cy="4454830"/>
              </a:xfrm>
              <a:prstGeom prst="rect">
                <a:avLst/>
              </a:prstGeom>
            </p:spPr>
          </p:pic>
          <p:pic>
            <p:nvPicPr>
              <p:cNvPr id="7" name="Picture 6">
                <a:extLst>
                  <a:ext uri="{FF2B5EF4-FFF2-40B4-BE49-F238E27FC236}">
                    <a16:creationId xmlns:a16="http://schemas.microsoft.com/office/drawing/2014/main" id="{875A6349-2F20-46B8-A23F-D574B48E25B4}"/>
                  </a:ext>
                </a:extLst>
              </p:cNvPr>
              <p:cNvPicPr>
                <a:picLocks noChangeAspect="1"/>
              </p:cNvPicPr>
              <p:nvPr/>
            </p:nvPicPr>
            <p:blipFill>
              <a:blip r:embed="rId4"/>
              <a:stretch>
                <a:fillRect/>
              </a:stretch>
            </p:blipFill>
            <p:spPr>
              <a:xfrm flipH="1">
                <a:off x="1505068" y="3544551"/>
                <a:ext cx="184265" cy="1729917"/>
              </a:xfrm>
              <a:prstGeom prst="rect">
                <a:avLst/>
              </a:prstGeom>
            </p:spPr>
          </p:pic>
        </p:grpSp>
        <p:pic>
          <p:nvPicPr>
            <p:cNvPr id="10" name="Picture 9">
              <a:extLst>
                <a:ext uri="{FF2B5EF4-FFF2-40B4-BE49-F238E27FC236}">
                  <a16:creationId xmlns:a16="http://schemas.microsoft.com/office/drawing/2014/main" id="{6FAF7D0D-B126-DBA2-324F-DC3E7A5070EC}"/>
                </a:ext>
              </a:extLst>
            </p:cNvPr>
            <p:cNvPicPr>
              <a:picLocks noChangeAspect="1"/>
            </p:cNvPicPr>
            <p:nvPr/>
          </p:nvPicPr>
          <p:blipFill>
            <a:blip r:embed="rId5"/>
            <a:stretch>
              <a:fillRect/>
            </a:stretch>
          </p:blipFill>
          <p:spPr>
            <a:xfrm>
              <a:off x="1689333" y="840419"/>
              <a:ext cx="1220122" cy="194809"/>
            </a:xfrm>
            <a:prstGeom prst="rect">
              <a:avLst/>
            </a:prstGeom>
          </p:spPr>
        </p:pic>
      </p:gr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2"/>
          </p:nvPr>
        </p:nvSpPr>
        <p:spPr/>
        <p:txBody>
          <a:bodyPr/>
          <a:lstStyle/>
          <a:p>
            <a:fld id="{5E974019-911E-49EE-BA55-CB6190B0405B}" type="slidenum">
              <a:rPr lang="en-US" smtClean="0"/>
              <a:pPr/>
              <a:t>40</a:t>
            </a:fld>
            <a:endParaRPr lang="en-US" dirty="0"/>
          </a:p>
        </p:txBody>
      </p:sp>
      <p:sp>
        <p:nvSpPr>
          <p:cNvPr id="9" name="Rectangle 8">
            <a:extLst>
              <a:ext uri="{FF2B5EF4-FFF2-40B4-BE49-F238E27FC236}">
                <a16:creationId xmlns:a16="http://schemas.microsoft.com/office/drawing/2014/main" id="{6A9A4E80-5BEE-430D-8615-3A30EAD94F39}"/>
              </a:ext>
            </a:extLst>
          </p:cNvPr>
          <p:cNvSpPr/>
          <p:nvPr/>
        </p:nvSpPr>
        <p:spPr>
          <a:xfrm>
            <a:off x="1859973" y="3325091"/>
            <a:ext cx="1298863" cy="290945"/>
          </a:xfrm>
          <a:prstGeom prst="rect">
            <a:avLst/>
          </a:prstGeom>
          <a:noFill/>
          <a:ln w="12700">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853766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0"/>
          </p:nvPr>
        </p:nvSpPr>
        <p:spPr>
          <a:xfrm>
            <a:off x="818357" y="5591175"/>
            <a:ext cx="10555287" cy="496888"/>
          </a:xfrm>
        </p:spPr>
        <p:txBody>
          <a:bodyPr/>
          <a:lstStyle/>
          <a:p>
            <a:r>
              <a:rPr lang="en-US" dirty="0"/>
              <a:t>The batch profile page indicates that the batch is pending ID assignment, provides the processing stage details, the batch general information and the next action steps in the process.</a:t>
            </a:r>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2"/>
          </p:nvPr>
        </p:nvSpPr>
        <p:spPr/>
        <p:txBody>
          <a:bodyPr/>
          <a:lstStyle/>
          <a:p>
            <a:fld id="{5E974019-911E-49EE-BA55-CB6190B0405B}" type="slidenum">
              <a:rPr lang="en-US" smtClean="0"/>
              <a:pPr/>
              <a:t>41</a:t>
            </a:fld>
            <a:endParaRPr lang="en-US" dirty="0"/>
          </a:p>
        </p:txBody>
      </p:sp>
      <p:pic>
        <p:nvPicPr>
          <p:cNvPr id="6" name="Picture 5">
            <a:extLst>
              <a:ext uri="{FF2B5EF4-FFF2-40B4-BE49-F238E27FC236}">
                <a16:creationId xmlns:a16="http://schemas.microsoft.com/office/drawing/2014/main" id="{81A59673-150D-4F9D-BC71-2CC584C8D4E8}"/>
              </a:ext>
            </a:extLst>
          </p:cNvPr>
          <p:cNvPicPr>
            <a:picLocks noChangeAspect="1"/>
          </p:cNvPicPr>
          <p:nvPr/>
        </p:nvPicPr>
        <p:blipFill>
          <a:blip r:embed="rId3"/>
          <a:stretch>
            <a:fillRect/>
          </a:stretch>
        </p:blipFill>
        <p:spPr>
          <a:xfrm>
            <a:off x="1633105" y="855212"/>
            <a:ext cx="8925791" cy="4429647"/>
          </a:xfrm>
          <a:prstGeom prst="rect">
            <a:avLst/>
          </a:prstGeom>
        </p:spPr>
      </p:pic>
      <p:sp>
        <p:nvSpPr>
          <p:cNvPr id="7" name="Rectangle 6">
            <a:extLst>
              <a:ext uri="{FF2B5EF4-FFF2-40B4-BE49-F238E27FC236}">
                <a16:creationId xmlns:a16="http://schemas.microsoft.com/office/drawing/2014/main" id="{EFD6A44A-9204-4249-A2AF-8077F2713177}"/>
              </a:ext>
            </a:extLst>
          </p:cNvPr>
          <p:cNvSpPr/>
          <p:nvPr/>
        </p:nvSpPr>
        <p:spPr>
          <a:xfrm>
            <a:off x="1974273" y="2244436"/>
            <a:ext cx="6068290" cy="401349"/>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8" name="Rectangle 7">
            <a:extLst>
              <a:ext uri="{FF2B5EF4-FFF2-40B4-BE49-F238E27FC236}">
                <a16:creationId xmlns:a16="http://schemas.microsoft.com/office/drawing/2014/main" id="{530DEDE8-E36B-4211-B100-DB8B7384A87B}"/>
              </a:ext>
            </a:extLst>
          </p:cNvPr>
          <p:cNvSpPr/>
          <p:nvPr/>
        </p:nvSpPr>
        <p:spPr>
          <a:xfrm>
            <a:off x="1974272" y="2645786"/>
            <a:ext cx="6068291" cy="1330776"/>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9" name="Rectangle 8">
            <a:extLst>
              <a:ext uri="{FF2B5EF4-FFF2-40B4-BE49-F238E27FC236}">
                <a16:creationId xmlns:a16="http://schemas.microsoft.com/office/drawing/2014/main" id="{A96FD978-283E-4112-9FAA-B97905CDE1A6}"/>
              </a:ext>
            </a:extLst>
          </p:cNvPr>
          <p:cNvSpPr/>
          <p:nvPr/>
        </p:nvSpPr>
        <p:spPr>
          <a:xfrm>
            <a:off x="8309355" y="2646778"/>
            <a:ext cx="2268026" cy="2601010"/>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0" name="Rectangle 9">
            <a:extLst>
              <a:ext uri="{FF2B5EF4-FFF2-40B4-BE49-F238E27FC236}">
                <a16:creationId xmlns:a16="http://schemas.microsoft.com/office/drawing/2014/main" id="{DD9D084B-63E3-4116-843E-EFFAB3738C6F}"/>
              </a:ext>
            </a:extLst>
          </p:cNvPr>
          <p:cNvSpPr/>
          <p:nvPr/>
        </p:nvSpPr>
        <p:spPr>
          <a:xfrm>
            <a:off x="8309355" y="1523712"/>
            <a:ext cx="1044710" cy="1122073"/>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76059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0"/>
          </p:nvPr>
        </p:nvSpPr>
        <p:spPr/>
        <p:txBody>
          <a:bodyPr/>
          <a:lstStyle/>
          <a:p>
            <a:r>
              <a:rPr lang="en-US" dirty="0"/>
              <a:t>Next, click the location to see the location profile page.</a:t>
            </a:r>
          </a:p>
          <a:p>
            <a:r>
              <a:rPr lang="en-US" dirty="0"/>
              <a:t>The location info will contain the name and code of the Parish.</a:t>
            </a:r>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2"/>
          </p:nvPr>
        </p:nvSpPr>
        <p:spPr/>
        <p:txBody>
          <a:bodyPr/>
          <a:lstStyle/>
          <a:p>
            <a:fld id="{5E974019-911E-49EE-BA55-CB6190B0405B}" type="slidenum">
              <a:rPr lang="en-US" smtClean="0"/>
              <a:pPr/>
              <a:t>42</a:t>
            </a:fld>
            <a:endParaRPr lang="en-US" dirty="0"/>
          </a:p>
        </p:txBody>
      </p:sp>
      <p:grpSp>
        <p:nvGrpSpPr>
          <p:cNvPr id="11" name="Group 10">
            <a:extLst>
              <a:ext uri="{FF2B5EF4-FFF2-40B4-BE49-F238E27FC236}">
                <a16:creationId xmlns:a16="http://schemas.microsoft.com/office/drawing/2014/main" id="{AD2B5132-7366-786C-8255-B2BB89A6EED9}"/>
              </a:ext>
            </a:extLst>
          </p:cNvPr>
          <p:cNvGrpSpPr/>
          <p:nvPr/>
        </p:nvGrpSpPr>
        <p:grpSpPr>
          <a:xfrm>
            <a:off x="1490290" y="840420"/>
            <a:ext cx="9211421" cy="4454830"/>
            <a:chOff x="1490290" y="840420"/>
            <a:chExt cx="9211421" cy="4454830"/>
          </a:xfrm>
        </p:grpSpPr>
        <p:grpSp>
          <p:nvGrpSpPr>
            <p:cNvPr id="8" name="Group 7">
              <a:extLst>
                <a:ext uri="{FF2B5EF4-FFF2-40B4-BE49-F238E27FC236}">
                  <a16:creationId xmlns:a16="http://schemas.microsoft.com/office/drawing/2014/main" id="{E911245B-5659-4784-9C6F-78559EDFA4B5}"/>
                </a:ext>
              </a:extLst>
            </p:cNvPr>
            <p:cNvGrpSpPr/>
            <p:nvPr/>
          </p:nvGrpSpPr>
          <p:grpSpPr>
            <a:xfrm>
              <a:off x="1490290" y="840420"/>
              <a:ext cx="9211421" cy="4454830"/>
              <a:chOff x="1490290" y="840420"/>
              <a:chExt cx="9211421" cy="4454830"/>
            </a:xfrm>
          </p:grpSpPr>
          <p:pic>
            <p:nvPicPr>
              <p:cNvPr id="6" name="Picture 5">
                <a:extLst>
                  <a:ext uri="{FF2B5EF4-FFF2-40B4-BE49-F238E27FC236}">
                    <a16:creationId xmlns:a16="http://schemas.microsoft.com/office/drawing/2014/main" id="{36686637-B6F6-4191-BB52-9DA8FDCE6EEB}"/>
                  </a:ext>
                </a:extLst>
              </p:cNvPr>
              <p:cNvPicPr>
                <a:picLocks noChangeAspect="1"/>
              </p:cNvPicPr>
              <p:nvPr/>
            </p:nvPicPr>
            <p:blipFill>
              <a:blip r:embed="rId3"/>
              <a:stretch>
                <a:fillRect/>
              </a:stretch>
            </p:blipFill>
            <p:spPr>
              <a:xfrm>
                <a:off x="1490290" y="840420"/>
                <a:ext cx="9211421" cy="4454830"/>
              </a:xfrm>
              <a:prstGeom prst="rect">
                <a:avLst/>
              </a:prstGeom>
            </p:spPr>
          </p:pic>
          <p:pic>
            <p:nvPicPr>
              <p:cNvPr id="7" name="Picture 6">
                <a:extLst>
                  <a:ext uri="{FF2B5EF4-FFF2-40B4-BE49-F238E27FC236}">
                    <a16:creationId xmlns:a16="http://schemas.microsoft.com/office/drawing/2014/main" id="{875A6349-2F20-46B8-A23F-D574B48E25B4}"/>
                  </a:ext>
                </a:extLst>
              </p:cNvPr>
              <p:cNvPicPr>
                <a:picLocks noChangeAspect="1"/>
              </p:cNvPicPr>
              <p:nvPr/>
            </p:nvPicPr>
            <p:blipFill>
              <a:blip r:embed="rId4"/>
              <a:stretch>
                <a:fillRect/>
              </a:stretch>
            </p:blipFill>
            <p:spPr>
              <a:xfrm flipH="1">
                <a:off x="1505068" y="3544551"/>
                <a:ext cx="184265" cy="1729917"/>
              </a:xfrm>
              <a:prstGeom prst="rect">
                <a:avLst/>
              </a:prstGeom>
            </p:spPr>
          </p:pic>
        </p:grpSp>
        <p:pic>
          <p:nvPicPr>
            <p:cNvPr id="10" name="Picture 9">
              <a:extLst>
                <a:ext uri="{FF2B5EF4-FFF2-40B4-BE49-F238E27FC236}">
                  <a16:creationId xmlns:a16="http://schemas.microsoft.com/office/drawing/2014/main" id="{A254A88C-F8B7-B677-C81A-FA68E4C1CDCA}"/>
                </a:ext>
              </a:extLst>
            </p:cNvPr>
            <p:cNvPicPr>
              <a:picLocks noChangeAspect="1"/>
            </p:cNvPicPr>
            <p:nvPr/>
          </p:nvPicPr>
          <p:blipFill>
            <a:blip r:embed="rId5"/>
            <a:stretch>
              <a:fillRect/>
            </a:stretch>
          </p:blipFill>
          <p:spPr>
            <a:xfrm>
              <a:off x="1699724" y="840420"/>
              <a:ext cx="1168167" cy="186514"/>
            </a:xfrm>
            <a:prstGeom prst="rect">
              <a:avLst/>
            </a:prstGeom>
          </p:spPr>
        </p:pic>
      </p:grpSp>
      <p:sp>
        <p:nvSpPr>
          <p:cNvPr id="9" name="Rectangle 8">
            <a:extLst>
              <a:ext uri="{FF2B5EF4-FFF2-40B4-BE49-F238E27FC236}">
                <a16:creationId xmlns:a16="http://schemas.microsoft.com/office/drawing/2014/main" id="{6A9A4E80-5BEE-430D-8615-3A30EAD94F39}"/>
              </a:ext>
            </a:extLst>
          </p:cNvPr>
          <p:cNvSpPr/>
          <p:nvPr/>
        </p:nvSpPr>
        <p:spPr>
          <a:xfrm>
            <a:off x="3363191" y="3336732"/>
            <a:ext cx="1298863" cy="290945"/>
          </a:xfrm>
          <a:prstGeom prst="rect">
            <a:avLst/>
          </a:prstGeom>
          <a:noFill/>
          <a:ln w="12700">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5115174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0"/>
          </p:nvPr>
        </p:nvSpPr>
        <p:spPr/>
        <p:txBody>
          <a:bodyPr/>
          <a:lstStyle/>
          <a:p>
            <a:r>
              <a:rPr lang="en-US" dirty="0"/>
              <a:t>The location information page provides information about the location and the contact.</a:t>
            </a:r>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2"/>
          </p:nvPr>
        </p:nvSpPr>
        <p:spPr/>
        <p:txBody>
          <a:bodyPr/>
          <a:lstStyle/>
          <a:p>
            <a:fld id="{5E974019-911E-49EE-BA55-CB6190B0405B}" type="slidenum">
              <a:rPr lang="en-US" smtClean="0"/>
              <a:pPr/>
              <a:t>43</a:t>
            </a:fld>
            <a:endParaRPr lang="en-US" dirty="0"/>
          </a:p>
        </p:txBody>
      </p:sp>
      <p:pic>
        <p:nvPicPr>
          <p:cNvPr id="8" name="Picture 7">
            <a:extLst>
              <a:ext uri="{FF2B5EF4-FFF2-40B4-BE49-F238E27FC236}">
                <a16:creationId xmlns:a16="http://schemas.microsoft.com/office/drawing/2014/main" id="{AD4AB883-237C-83DF-A13E-F726E65D3769}"/>
              </a:ext>
            </a:extLst>
          </p:cNvPr>
          <p:cNvPicPr>
            <a:picLocks noChangeAspect="1"/>
          </p:cNvPicPr>
          <p:nvPr/>
        </p:nvPicPr>
        <p:blipFill>
          <a:blip r:embed="rId3"/>
          <a:stretch>
            <a:fillRect/>
          </a:stretch>
        </p:blipFill>
        <p:spPr>
          <a:xfrm>
            <a:off x="1638513" y="873000"/>
            <a:ext cx="8914975" cy="4405581"/>
          </a:xfrm>
          <a:prstGeom prst="rect">
            <a:avLst/>
          </a:prstGeom>
        </p:spPr>
      </p:pic>
    </p:spTree>
    <p:extLst>
      <p:ext uri="{BB962C8B-B14F-4D97-AF65-F5344CB8AC3E}">
        <p14:creationId xmlns:p14="http://schemas.microsoft.com/office/powerpoint/2010/main" val="3696157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0"/>
          </p:nvPr>
        </p:nvSpPr>
        <p:spPr/>
        <p:txBody>
          <a:bodyPr/>
          <a:lstStyle/>
          <a:p>
            <a:r>
              <a:rPr lang="en-US" dirty="0"/>
              <a:t>The process information tells us the batch submission date and time, the number of records and the current batch status.</a:t>
            </a:r>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2"/>
          </p:nvPr>
        </p:nvSpPr>
        <p:spPr/>
        <p:txBody>
          <a:bodyPr/>
          <a:lstStyle/>
          <a:p>
            <a:fld id="{5E974019-911E-49EE-BA55-CB6190B0405B}" type="slidenum">
              <a:rPr lang="en-US" smtClean="0"/>
              <a:pPr/>
              <a:t>44</a:t>
            </a:fld>
            <a:endParaRPr lang="en-US" dirty="0"/>
          </a:p>
        </p:txBody>
      </p:sp>
      <p:grpSp>
        <p:nvGrpSpPr>
          <p:cNvPr id="11" name="Group 10">
            <a:extLst>
              <a:ext uri="{FF2B5EF4-FFF2-40B4-BE49-F238E27FC236}">
                <a16:creationId xmlns:a16="http://schemas.microsoft.com/office/drawing/2014/main" id="{4231EE5C-9598-0C74-0E33-8897886D06DB}"/>
              </a:ext>
            </a:extLst>
          </p:cNvPr>
          <p:cNvGrpSpPr/>
          <p:nvPr/>
        </p:nvGrpSpPr>
        <p:grpSpPr>
          <a:xfrm>
            <a:off x="1490290" y="840419"/>
            <a:ext cx="9211421" cy="4454831"/>
            <a:chOff x="1490290" y="840419"/>
            <a:chExt cx="9211421" cy="4454831"/>
          </a:xfrm>
        </p:grpSpPr>
        <p:grpSp>
          <p:nvGrpSpPr>
            <p:cNvPr id="8" name="Group 7">
              <a:extLst>
                <a:ext uri="{FF2B5EF4-FFF2-40B4-BE49-F238E27FC236}">
                  <a16:creationId xmlns:a16="http://schemas.microsoft.com/office/drawing/2014/main" id="{E911245B-5659-4784-9C6F-78559EDFA4B5}"/>
                </a:ext>
              </a:extLst>
            </p:cNvPr>
            <p:cNvGrpSpPr/>
            <p:nvPr/>
          </p:nvGrpSpPr>
          <p:grpSpPr>
            <a:xfrm>
              <a:off x="1490290" y="840420"/>
              <a:ext cx="9211421" cy="4454830"/>
              <a:chOff x="1490290" y="840420"/>
              <a:chExt cx="9211421" cy="4454830"/>
            </a:xfrm>
          </p:grpSpPr>
          <p:pic>
            <p:nvPicPr>
              <p:cNvPr id="6" name="Picture 5">
                <a:extLst>
                  <a:ext uri="{FF2B5EF4-FFF2-40B4-BE49-F238E27FC236}">
                    <a16:creationId xmlns:a16="http://schemas.microsoft.com/office/drawing/2014/main" id="{36686637-B6F6-4191-BB52-9DA8FDCE6EEB}"/>
                  </a:ext>
                </a:extLst>
              </p:cNvPr>
              <p:cNvPicPr>
                <a:picLocks noChangeAspect="1"/>
              </p:cNvPicPr>
              <p:nvPr/>
            </p:nvPicPr>
            <p:blipFill>
              <a:blip r:embed="rId3"/>
              <a:stretch>
                <a:fillRect/>
              </a:stretch>
            </p:blipFill>
            <p:spPr>
              <a:xfrm>
                <a:off x="1490290" y="840420"/>
                <a:ext cx="9211421" cy="4454830"/>
              </a:xfrm>
              <a:prstGeom prst="rect">
                <a:avLst/>
              </a:prstGeom>
            </p:spPr>
          </p:pic>
          <p:pic>
            <p:nvPicPr>
              <p:cNvPr id="7" name="Picture 6">
                <a:extLst>
                  <a:ext uri="{FF2B5EF4-FFF2-40B4-BE49-F238E27FC236}">
                    <a16:creationId xmlns:a16="http://schemas.microsoft.com/office/drawing/2014/main" id="{875A6349-2F20-46B8-A23F-D574B48E25B4}"/>
                  </a:ext>
                </a:extLst>
              </p:cNvPr>
              <p:cNvPicPr>
                <a:picLocks noChangeAspect="1"/>
              </p:cNvPicPr>
              <p:nvPr/>
            </p:nvPicPr>
            <p:blipFill>
              <a:blip r:embed="rId4"/>
              <a:stretch>
                <a:fillRect/>
              </a:stretch>
            </p:blipFill>
            <p:spPr>
              <a:xfrm flipH="1">
                <a:off x="1505068" y="3544551"/>
                <a:ext cx="184265" cy="1729917"/>
              </a:xfrm>
              <a:prstGeom prst="rect">
                <a:avLst/>
              </a:prstGeom>
            </p:spPr>
          </p:pic>
        </p:grpSp>
        <p:pic>
          <p:nvPicPr>
            <p:cNvPr id="10" name="Picture 9">
              <a:extLst>
                <a:ext uri="{FF2B5EF4-FFF2-40B4-BE49-F238E27FC236}">
                  <a16:creationId xmlns:a16="http://schemas.microsoft.com/office/drawing/2014/main" id="{CC085C24-EAED-C406-4D30-4A3039180256}"/>
                </a:ext>
              </a:extLst>
            </p:cNvPr>
            <p:cNvPicPr>
              <a:picLocks noChangeAspect="1"/>
            </p:cNvPicPr>
            <p:nvPr/>
          </p:nvPicPr>
          <p:blipFill>
            <a:blip r:embed="rId5"/>
            <a:stretch>
              <a:fillRect/>
            </a:stretch>
          </p:blipFill>
          <p:spPr>
            <a:xfrm>
              <a:off x="1689333" y="840419"/>
              <a:ext cx="1374471" cy="219453"/>
            </a:xfrm>
            <a:prstGeom prst="rect">
              <a:avLst/>
            </a:prstGeom>
          </p:spPr>
        </p:pic>
      </p:grpSp>
      <p:sp>
        <p:nvSpPr>
          <p:cNvPr id="9" name="Rectangle 8">
            <a:extLst>
              <a:ext uri="{FF2B5EF4-FFF2-40B4-BE49-F238E27FC236}">
                <a16:creationId xmlns:a16="http://schemas.microsoft.com/office/drawing/2014/main" id="{6A9A4E80-5BEE-430D-8615-3A30EAD94F39}"/>
              </a:ext>
            </a:extLst>
          </p:cNvPr>
          <p:cNvSpPr/>
          <p:nvPr/>
        </p:nvSpPr>
        <p:spPr>
          <a:xfrm>
            <a:off x="6096000" y="3336732"/>
            <a:ext cx="3529913" cy="296154"/>
          </a:xfrm>
          <a:prstGeom prst="rect">
            <a:avLst/>
          </a:prstGeom>
          <a:noFill/>
          <a:ln w="12700">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31792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0"/>
          </p:nvPr>
        </p:nvSpPr>
        <p:spPr/>
        <p:txBody>
          <a:bodyPr/>
          <a:lstStyle/>
          <a:p>
            <a:r>
              <a:rPr lang="en-US" dirty="0"/>
              <a:t>The action button, in this case, refresh, allows the user to initiate the next available action.</a:t>
            </a:r>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2"/>
          </p:nvPr>
        </p:nvSpPr>
        <p:spPr/>
        <p:txBody>
          <a:bodyPr/>
          <a:lstStyle/>
          <a:p>
            <a:fld id="{5E974019-911E-49EE-BA55-CB6190B0405B}" type="slidenum">
              <a:rPr lang="en-US" smtClean="0"/>
              <a:pPr/>
              <a:t>45</a:t>
            </a:fld>
            <a:endParaRPr lang="en-US" dirty="0"/>
          </a:p>
        </p:txBody>
      </p:sp>
      <p:grpSp>
        <p:nvGrpSpPr>
          <p:cNvPr id="11" name="Group 10">
            <a:extLst>
              <a:ext uri="{FF2B5EF4-FFF2-40B4-BE49-F238E27FC236}">
                <a16:creationId xmlns:a16="http://schemas.microsoft.com/office/drawing/2014/main" id="{D1E6B9BD-1ED0-CA22-7B40-C2E74E83655B}"/>
              </a:ext>
            </a:extLst>
          </p:cNvPr>
          <p:cNvGrpSpPr/>
          <p:nvPr/>
        </p:nvGrpSpPr>
        <p:grpSpPr>
          <a:xfrm>
            <a:off x="1490290" y="840420"/>
            <a:ext cx="9211421" cy="4454830"/>
            <a:chOff x="1490290" y="840420"/>
            <a:chExt cx="9211421" cy="4454830"/>
          </a:xfrm>
        </p:grpSpPr>
        <p:grpSp>
          <p:nvGrpSpPr>
            <p:cNvPr id="8" name="Group 7">
              <a:extLst>
                <a:ext uri="{FF2B5EF4-FFF2-40B4-BE49-F238E27FC236}">
                  <a16:creationId xmlns:a16="http://schemas.microsoft.com/office/drawing/2014/main" id="{E911245B-5659-4784-9C6F-78559EDFA4B5}"/>
                </a:ext>
              </a:extLst>
            </p:cNvPr>
            <p:cNvGrpSpPr/>
            <p:nvPr/>
          </p:nvGrpSpPr>
          <p:grpSpPr>
            <a:xfrm>
              <a:off x="1490290" y="840420"/>
              <a:ext cx="9211421" cy="4454830"/>
              <a:chOff x="1490290" y="840420"/>
              <a:chExt cx="9211421" cy="4454830"/>
            </a:xfrm>
          </p:grpSpPr>
          <p:pic>
            <p:nvPicPr>
              <p:cNvPr id="6" name="Picture 5">
                <a:extLst>
                  <a:ext uri="{FF2B5EF4-FFF2-40B4-BE49-F238E27FC236}">
                    <a16:creationId xmlns:a16="http://schemas.microsoft.com/office/drawing/2014/main" id="{36686637-B6F6-4191-BB52-9DA8FDCE6EEB}"/>
                  </a:ext>
                </a:extLst>
              </p:cNvPr>
              <p:cNvPicPr>
                <a:picLocks noChangeAspect="1"/>
              </p:cNvPicPr>
              <p:nvPr/>
            </p:nvPicPr>
            <p:blipFill>
              <a:blip r:embed="rId3"/>
              <a:stretch>
                <a:fillRect/>
              </a:stretch>
            </p:blipFill>
            <p:spPr>
              <a:xfrm>
                <a:off x="1490290" y="840420"/>
                <a:ext cx="9211421" cy="4454830"/>
              </a:xfrm>
              <a:prstGeom prst="rect">
                <a:avLst/>
              </a:prstGeom>
            </p:spPr>
          </p:pic>
          <p:pic>
            <p:nvPicPr>
              <p:cNvPr id="7" name="Picture 6">
                <a:extLst>
                  <a:ext uri="{FF2B5EF4-FFF2-40B4-BE49-F238E27FC236}">
                    <a16:creationId xmlns:a16="http://schemas.microsoft.com/office/drawing/2014/main" id="{875A6349-2F20-46B8-A23F-D574B48E25B4}"/>
                  </a:ext>
                </a:extLst>
              </p:cNvPr>
              <p:cNvPicPr>
                <a:picLocks noChangeAspect="1"/>
              </p:cNvPicPr>
              <p:nvPr/>
            </p:nvPicPr>
            <p:blipFill>
              <a:blip r:embed="rId4"/>
              <a:stretch>
                <a:fillRect/>
              </a:stretch>
            </p:blipFill>
            <p:spPr>
              <a:xfrm flipH="1">
                <a:off x="1505068" y="3544551"/>
                <a:ext cx="184265" cy="1729917"/>
              </a:xfrm>
              <a:prstGeom prst="rect">
                <a:avLst/>
              </a:prstGeom>
            </p:spPr>
          </p:pic>
        </p:grpSp>
        <p:pic>
          <p:nvPicPr>
            <p:cNvPr id="10" name="Picture 9">
              <a:extLst>
                <a:ext uri="{FF2B5EF4-FFF2-40B4-BE49-F238E27FC236}">
                  <a16:creationId xmlns:a16="http://schemas.microsoft.com/office/drawing/2014/main" id="{8BF77BB2-6F03-7403-4353-14CC9AE9B651}"/>
                </a:ext>
              </a:extLst>
            </p:cNvPr>
            <p:cNvPicPr>
              <a:picLocks noChangeAspect="1"/>
            </p:cNvPicPr>
            <p:nvPr/>
          </p:nvPicPr>
          <p:blipFill>
            <a:blip r:embed="rId5"/>
            <a:stretch>
              <a:fillRect/>
            </a:stretch>
          </p:blipFill>
          <p:spPr>
            <a:xfrm>
              <a:off x="1689333" y="841671"/>
              <a:ext cx="1292858" cy="206422"/>
            </a:xfrm>
            <a:prstGeom prst="rect">
              <a:avLst/>
            </a:prstGeom>
          </p:spPr>
        </p:pic>
      </p:grpSp>
      <p:sp>
        <p:nvSpPr>
          <p:cNvPr id="9" name="Rectangle 8">
            <a:extLst>
              <a:ext uri="{FF2B5EF4-FFF2-40B4-BE49-F238E27FC236}">
                <a16:creationId xmlns:a16="http://schemas.microsoft.com/office/drawing/2014/main" id="{6A9A4E80-5BEE-430D-8615-3A30EAD94F39}"/>
              </a:ext>
            </a:extLst>
          </p:cNvPr>
          <p:cNvSpPr/>
          <p:nvPr/>
        </p:nvSpPr>
        <p:spPr>
          <a:xfrm>
            <a:off x="9653155" y="3377047"/>
            <a:ext cx="644235" cy="198678"/>
          </a:xfrm>
          <a:prstGeom prst="rect">
            <a:avLst/>
          </a:prstGeom>
          <a:noFill/>
          <a:ln w="12700">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611532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0"/>
          </p:nvPr>
        </p:nvSpPr>
        <p:spPr>
          <a:xfrm>
            <a:off x="2246313" y="5591175"/>
            <a:ext cx="7861514" cy="636630"/>
          </a:xfrm>
        </p:spPr>
        <p:txBody>
          <a:bodyPr/>
          <a:lstStyle/>
          <a:p>
            <a:r>
              <a:rPr lang="en-US" dirty="0"/>
              <a:t>The action icon (also called an ellipse), allows the user to view other options such as refresh, download or view batch details.</a:t>
            </a:r>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2"/>
          </p:nvPr>
        </p:nvSpPr>
        <p:spPr/>
        <p:txBody>
          <a:bodyPr/>
          <a:lstStyle/>
          <a:p>
            <a:fld id="{5E974019-911E-49EE-BA55-CB6190B0405B}" type="slidenum">
              <a:rPr lang="en-US" smtClean="0"/>
              <a:pPr/>
              <a:t>46</a:t>
            </a:fld>
            <a:endParaRPr lang="en-US" dirty="0"/>
          </a:p>
        </p:txBody>
      </p:sp>
      <p:pic>
        <p:nvPicPr>
          <p:cNvPr id="10" name="Picture 9">
            <a:extLst>
              <a:ext uri="{FF2B5EF4-FFF2-40B4-BE49-F238E27FC236}">
                <a16:creationId xmlns:a16="http://schemas.microsoft.com/office/drawing/2014/main" id="{349054B1-0DA0-49D4-8028-09C06A1B0A61}"/>
              </a:ext>
            </a:extLst>
          </p:cNvPr>
          <p:cNvPicPr>
            <a:picLocks noChangeAspect="1"/>
          </p:cNvPicPr>
          <p:nvPr/>
        </p:nvPicPr>
        <p:blipFill>
          <a:blip r:embed="rId3"/>
          <a:stretch>
            <a:fillRect/>
          </a:stretch>
        </p:blipFill>
        <p:spPr>
          <a:xfrm>
            <a:off x="9320645" y="3544551"/>
            <a:ext cx="1127087" cy="770059"/>
          </a:xfrm>
          <a:prstGeom prst="rect">
            <a:avLst/>
          </a:prstGeom>
        </p:spPr>
      </p:pic>
      <p:grpSp>
        <p:nvGrpSpPr>
          <p:cNvPr id="12" name="Group 11">
            <a:extLst>
              <a:ext uri="{FF2B5EF4-FFF2-40B4-BE49-F238E27FC236}">
                <a16:creationId xmlns:a16="http://schemas.microsoft.com/office/drawing/2014/main" id="{4177C1C3-C839-428F-0E60-69E5F771619B}"/>
              </a:ext>
            </a:extLst>
          </p:cNvPr>
          <p:cNvGrpSpPr/>
          <p:nvPr/>
        </p:nvGrpSpPr>
        <p:grpSpPr>
          <a:xfrm>
            <a:off x="1490290" y="840419"/>
            <a:ext cx="9211421" cy="4454831"/>
            <a:chOff x="1490290" y="840419"/>
            <a:chExt cx="9211421" cy="4454831"/>
          </a:xfrm>
        </p:grpSpPr>
        <p:grpSp>
          <p:nvGrpSpPr>
            <p:cNvPr id="8" name="Group 7">
              <a:extLst>
                <a:ext uri="{FF2B5EF4-FFF2-40B4-BE49-F238E27FC236}">
                  <a16:creationId xmlns:a16="http://schemas.microsoft.com/office/drawing/2014/main" id="{E911245B-5659-4784-9C6F-78559EDFA4B5}"/>
                </a:ext>
              </a:extLst>
            </p:cNvPr>
            <p:cNvGrpSpPr/>
            <p:nvPr/>
          </p:nvGrpSpPr>
          <p:grpSpPr>
            <a:xfrm>
              <a:off x="1490290" y="840420"/>
              <a:ext cx="9211421" cy="4454830"/>
              <a:chOff x="1490290" y="840420"/>
              <a:chExt cx="9211421" cy="4454830"/>
            </a:xfrm>
          </p:grpSpPr>
          <p:pic>
            <p:nvPicPr>
              <p:cNvPr id="6" name="Picture 5">
                <a:extLst>
                  <a:ext uri="{FF2B5EF4-FFF2-40B4-BE49-F238E27FC236}">
                    <a16:creationId xmlns:a16="http://schemas.microsoft.com/office/drawing/2014/main" id="{36686637-B6F6-4191-BB52-9DA8FDCE6EEB}"/>
                  </a:ext>
                </a:extLst>
              </p:cNvPr>
              <p:cNvPicPr>
                <a:picLocks noChangeAspect="1"/>
              </p:cNvPicPr>
              <p:nvPr/>
            </p:nvPicPr>
            <p:blipFill>
              <a:blip r:embed="rId4"/>
              <a:stretch>
                <a:fillRect/>
              </a:stretch>
            </p:blipFill>
            <p:spPr>
              <a:xfrm>
                <a:off x="1490290" y="840420"/>
                <a:ext cx="9211421" cy="4454830"/>
              </a:xfrm>
              <a:prstGeom prst="rect">
                <a:avLst/>
              </a:prstGeom>
            </p:spPr>
          </p:pic>
          <p:pic>
            <p:nvPicPr>
              <p:cNvPr id="7" name="Picture 6">
                <a:extLst>
                  <a:ext uri="{FF2B5EF4-FFF2-40B4-BE49-F238E27FC236}">
                    <a16:creationId xmlns:a16="http://schemas.microsoft.com/office/drawing/2014/main" id="{875A6349-2F20-46B8-A23F-D574B48E25B4}"/>
                  </a:ext>
                </a:extLst>
              </p:cNvPr>
              <p:cNvPicPr>
                <a:picLocks noChangeAspect="1"/>
              </p:cNvPicPr>
              <p:nvPr/>
            </p:nvPicPr>
            <p:blipFill>
              <a:blip r:embed="rId5"/>
              <a:stretch>
                <a:fillRect/>
              </a:stretch>
            </p:blipFill>
            <p:spPr>
              <a:xfrm flipH="1">
                <a:off x="1505068" y="3544551"/>
                <a:ext cx="184265" cy="1729917"/>
              </a:xfrm>
              <a:prstGeom prst="rect">
                <a:avLst/>
              </a:prstGeom>
            </p:spPr>
          </p:pic>
        </p:grpSp>
        <p:pic>
          <p:nvPicPr>
            <p:cNvPr id="11" name="Picture 10">
              <a:extLst>
                <a:ext uri="{FF2B5EF4-FFF2-40B4-BE49-F238E27FC236}">
                  <a16:creationId xmlns:a16="http://schemas.microsoft.com/office/drawing/2014/main" id="{2DAE38FF-EE22-CC3A-15E5-7B20C616E45F}"/>
                </a:ext>
              </a:extLst>
            </p:cNvPr>
            <p:cNvPicPr>
              <a:picLocks noChangeAspect="1"/>
            </p:cNvPicPr>
            <p:nvPr/>
          </p:nvPicPr>
          <p:blipFill>
            <a:blip r:embed="rId6"/>
            <a:stretch>
              <a:fillRect/>
            </a:stretch>
          </p:blipFill>
          <p:spPr>
            <a:xfrm>
              <a:off x="1689333" y="840419"/>
              <a:ext cx="1313640" cy="167499"/>
            </a:xfrm>
            <a:prstGeom prst="rect">
              <a:avLst/>
            </a:prstGeom>
          </p:spPr>
        </p:pic>
      </p:grpSp>
      <p:sp>
        <p:nvSpPr>
          <p:cNvPr id="5" name="Arrow: Right 4">
            <a:extLst>
              <a:ext uri="{FF2B5EF4-FFF2-40B4-BE49-F238E27FC236}">
                <a16:creationId xmlns:a16="http://schemas.microsoft.com/office/drawing/2014/main" id="{9348B06F-B637-E380-71FF-7E3B83CC2C1F}"/>
              </a:ext>
            </a:extLst>
          </p:cNvPr>
          <p:cNvSpPr/>
          <p:nvPr/>
        </p:nvSpPr>
        <p:spPr>
          <a:xfrm rot="10800000">
            <a:off x="10447732" y="3429000"/>
            <a:ext cx="854825" cy="195985"/>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366639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45E7BB-4DD4-4D67-AEDF-1656918DD06C}"/>
              </a:ext>
            </a:extLst>
          </p:cNvPr>
          <p:cNvSpPr>
            <a:spLocks noGrp="1"/>
          </p:cNvSpPr>
          <p:nvPr>
            <p:ph type="body" sz="quarter" idx="10"/>
          </p:nvPr>
        </p:nvSpPr>
        <p:spPr/>
        <p:txBody>
          <a:bodyPr/>
          <a:lstStyle/>
          <a:p>
            <a:r>
              <a:rPr lang="en-US" dirty="0"/>
              <a:t>When the batch has finished processing, it will appear under the five most recently completed and the user can download the assigned IDs.</a:t>
            </a:r>
          </a:p>
        </p:txBody>
      </p:sp>
      <p:sp>
        <p:nvSpPr>
          <p:cNvPr id="2" name="Footer Placeholder 1">
            <a:extLst>
              <a:ext uri="{FF2B5EF4-FFF2-40B4-BE49-F238E27FC236}">
                <a16:creationId xmlns:a16="http://schemas.microsoft.com/office/drawing/2014/main" id="{55A030FC-91DE-491B-A553-63DD81CB6B1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0AA5E3F-FF06-4F3E-B101-B72E805F70C0}"/>
              </a:ext>
            </a:extLst>
          </p:cNvPr>
          <p:cNvSpPr>
            <a:spLocks noGrp="1"/>
          </p:cNvSpPr>
          <p:nvPr>
            <p:ph type="sldNum" sz="quarter" idx="12"/>
          </p:nvPr>
        </p:nvSpPr>
        <p:spPr/>
        <p:txBody>
          <a:bodyPr/>
          <a:lstStyle/>
          <a:p>
            <a:fld id="{5E974019-911E-49EE-BA55-CB6190B0405B}" type="slidenum">
              <a:rPr lang="en-US" smtClean="0"/>
              <a:pPr/>
              <a:t>47</a:t>
            </a:fld>
            <a:endParaRPr lang="en-US" dirty="0"/>
          </a:p>
        </p:txBody>
      </p:sp>
      <p:grpSp>
        <p:nvGrpSpPr>
          <p:cNvPr id="11" name="Group 10">
            <a:extLst>
              <a:ext uri="{FF2B5EF4-FFF2-40B4-BE49-F238E27FC236}">
                <a16:creationId xmlns:a16="http://schemas.microsoft.com/office/drawing/2014/main" id="{A4A29708-7136-93F8-46F9-31FD9C1CEBD1}"/>
              </a:ext>
            </a:extLst>
          </p:cNvPr>
          <p:cNvGrpSpPr/>
          <p:nvPr/>
        </p:nvGrpSpPr>
        <p:grpSpPr>
          <a:xfrm>
            <a:off x="1490290" y="840419"/>
            <a:ext cx="9211421" cy="4454831"/>
            <a:chOff x="1490290" y="840419"/>
            <a:chExt cx="9211421" cy="4454831"/>
          </a:xfrm>
        </p:grpSpPr>
        <p:grpSp>
          <p:nvGrpSpPr>
            <p:cNvPr id="8" name="Group 7">
              <a:extLst>
                <a:ext uri="{FF2B5EF4-FFF2-40B4-BE49-F238E27FC236}">
                  <a16:creationId xmlns:a16="http://schemas.microsoft.com/office/drawing/2014/main" id="{E911245B-5659-4784-9C6F-78559EDFA4B5}"/>
                </a:ext>
              </a:extLst>
            </p:cNvPr>
            <p:cNvGrpSpPr/>
            <p:nvPr/>
          </p:nvGrpSpPr>
          <p:grpSpPr>
            <a:xfrm>
              <a:off x="1490290" y="840420"/>
              <a:ext cx="9211421" cy="4454830"/>
              <a:chOff x="1490290" y="840420"/>
              <a:chExt cx="9211421" cy="4454830"/>
            </a:xfrm>
          </p:grpSpPr>
          <p:pic>
            <p:nvPicPr>
              <p:cNvPr id="6" name="Picture 5">
                <a:extLst>
                  <a:ext uri="{FF2B5EF4-FFF2-40B4-BE49-F238E27FC236}">
                    <a16:creationId xmlns:a16="http://schemas.microsoft.com/office/drawing/2014/main" id="{36686637-B6F6-4191-BB52-9DA8FDCE6EEB}"/>
                  </a:ext>
                </a:extLst>
              </p:cNvPr>
              <p:cNvPicPr>
                <a:picLocks noChangeAspect="1"/>
              </p:cNvPicPr>
              <p:nvPr/>
            </p:nvPicPr>
            <p:blipFill>
              <a:blip r:embed="rId3"/>
              <a:stretch>
                <a:fillRect/>
              </a:stretch>
            </p:blipFill>
            <p:spPr>
              <a:xfrm>
                <a:off x="1490290" y="840420"/>
                <a:ext cx="9211421" cy="4454830"/>
              </a:xfrm>
              <a:prstGeom prst="rect">
                <a:avLst/>
              </a:prstGeom>
            </p:spPr>
          </p:pic>
          <p:pic>
            <p:nvPicPr>
              <p:cNvPr id="7" name="Picture 6">
                <a:extLst>
                  <a:ext uri="{FF2B5EF4-FFF2-40B4-BE49-F238E27FC236}">
                    <a16:creationId xmlns:a16="http://schemas.microsoft.com/office/drawing/2014/main" id="{875A6349-2F20-46B8-A23F-D574B48E25B4}"/>
                  </a:ext>
                </a:extLst>
              </p:cNvPr>
              <p:cNvPicPr>
                <a:picLocks noChangeAspect="1"/>
              </p:cNvPicPr>
              <p:nvPr/>
            </p:nvPicPr>
            <p:blipFill>
              <a:blip r:embed="rId4"/>
              <a:stretch>
                <a:fillRect/>
              </a:stretch>
            </p:blipFill>
            <p:spPr>
              <a:xfrm flipH="1">
                <a:off x="1505068" y="3544551"/>
                <a:ext cx="184265" cy="1729917"/>
              </a:xfrm>
              <a:prstGeom prst="rect">
                <a:avLst/>
              </a:prstGeom>
            </p:spPr>
          </p:pic>
        </p:grpSp>
        <p:pic>
          <p:nvPicPr>
            <p:cNvPr id="10" name="Picture 9">
              <a:extLst>
                <a:ext uri="{FF2B5EF4-FFF2-40B4-BE49-F238E27FC236}">
                  <a16:creationId xmlns:a16="http://schemas.microsoft.com/office/drawing/2014/main" id="{2C5D78A7-FC20-900D-166A-3EFBF9779C6B}"/>
                </a:ext>
              </a:extLst>
            </p:cNvPr>
            <p:cNvPicPr>
              <a:picLocks noChangeAspect="1"/>
            </p:cNvPicPr>
            <p:nvPr/>
          </p:nvPicPr>
          <p:blipFill>
            <a:blip r:embed="rId5"/>
            <a:stretch>
              <a:fillRect/>
            </a:stretch>
          </p:blipFill>
          <p:spPr>
            <a:xfrm>
              <a:off x="1689333" y="840419"/>
              <a:ext cx="1261685" cy="201445"/>
            </a:xfrm>
            <a:prstGeom prst="rect">
              <a:avLst/>
            </a:prstGeom>
          </p:spPr>
        </p:pic>
      </p:grpSp>
      <p:sp>
        <p:nvSpPr>
          <p:cNvPr id="5" name="Arrow: Right 4">
            <a:extLst>
              <a:ext uri="{FF2B5EF4-FFF2-40B4-BE49-F238E27FC236}">
                <a16:creationId xmlns:a16="http://schemas.microsoft.com/office/drawing/2014/main" id="{D5F3EFF4-959F-473C-BC96-C6B75112E815}"/>
              </a:ext>
            </a:extLst>
          </p:cNvPr>
          <p:cNvSpPr/>
          <p:nvPr/>
        </p:nvSpPr>
        <p:spPr>
          <a:xfrm>
            <a:off x="1077655" y="4478481"/>
            <a:ext cx="854825" cy="195985"/>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558366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10EBC56-ABC7-4287-BDC6-A96FB2616EA9}"/>
              </a:ext>
            </a:extLst>
          </p:cNvPr>
          <p:cNvSpPr>
            <a:spLocks noGrp="1"/>
          </p:cNvSpPr>
          <p:nvPr>
            <p:ph type="body" sz="quarter" idx="10"/>
          </p:nvPr>
        </p:nvSpPr>
        <p:spPr/>
        <p:txBody>
          <a:bodyPr/>
          <a:lstStyle/>
          <a:p>
            <a:r>
              <a:rPr lang="en-US" dirty="0"/>
              <a:t>Batch 1003 has completed processing and we can download the IDs by clicking the download button on the action tab.</a:t>
            </a:r>
            <a:endParaRPr lang="en-US" sz="2000" dirty="0"/>
          </a:p>
          <a:p>
            <a:endParaRPr lang="en-US" dirty="0"/>
          </a:p>
        </p:txBody>
      </p:sp>
      <p:sp>
        <p:nvSpPr>
          <p:cNvPr id="4" name="Footer Placeholder 3">
            <a:extLst>
              <a:ext uri="{FF2B5EF4-FFF2-40B4-BE49-F238E27FC236}">
                <a16:creationId xmlns:a16="http://schemas.microsoft.com/office/drawing/2014/main" id="{C99D66BD-4F72-44EB-AE09-015542B35478}"/>
              </a:ext>
            </a:extLst>
          </p:cNvPr>
          <p:cNvSpPr>
            <a:spLocks noGrp="1"/>
          </p:cNvSpPr>
          <p:nvPr>
            <p:ph type="ftr" sz="quarter" idx="11"/>
          </p:nvPr>
        </p:nvSpPr>
        <p:spPr/>
        <p:txBody>
          <a:bodyPr/>
          <a:lstStyle/>
          <a:p>
            <a:r>
              <a:rPr lang="en-US" dirty="0">
                <a:solidFill>
                  <a:schemeClr val="tx1">
                    <a:lumMod val="50000"/>
                    <a:lumOff val="50000"/>
                  </a:schemeClr>
                </a:solidFill>
                <a:latin typeface="Avenir Next LT Pro" panose="020B0504020202020204" pitchFamily="34" charset="0"/>
                <a:cs typeface="Arial" pitchFamily="34" charset="0"/>
              </a:rPr>
              <a:t>Copyright eScholar LLC © 2023. All Rights Reserved.</a:t>
            </a:r>
          </a:p>
        </p:txBody>
      </p:sp>
      <p:sp>
        <p:nvSpPr>
          <p:cNvPr id="5" name="Slide Number Placeholder 4">
            <a:extLst>
              <a:ext uri="{FF2B5EF4-FFF2-40B4-BE49-F238E27FC236}">
                <a16:creationId xmlns:a16="http://schemas.microsoft.com/office/drawing/2014/main" id="{7AF18A61-6895-4EB7-8320-4CFE4067FEA6}"/>
              </a:ext>
            </a:extLst>
          </p:cNvPr>
          <p:cNvSpPr>
            <a:spLocks noGrp="1"/>
          </p:cNvSpPr>
          <p:nvPr>
            <p:ph type="sldNum" sz="quarter" idx="12"/>
          </p:nvPr>
        </p:nvSpPr>
        <p:spPr/>
        <p:txBody>
          <a:bodyPr/>
          <a:lstStyle/>
          <a:p>
            <a:fld id="{5E974019-911E-49EE-BA55-CB6190B0405B}" type="slidenum">
              <a:rPr lang="en-US" smtClean="0"/>
              <a:pPr/>
              <a:t>48</a:t>
            </a:fld>
            <a:endParaRPr lang="en-US" dirty="0"/>
          </a:p>
        </p:txBody>
      </p:sp>
      <p:pic>
        <p:nvPicPr>
          <p:cNvPr id="3" name="Picture 2">
            <a:extLst>
              <a:ext uri="{FF2B5EF4-FFF2-40B4-BE49-F238E27FC236}">
                <a16:creationId xmlns:a16="http://schemas.microsoft.com/office/drawing/2014/main" id="{3C8C9FC7-6C75-4B7F-A7CB-1F5032D07509}"/>
              </a:ext>
            </a:extLst>
          </p:cNvPr>
          <p:cNvPicPr>
            <a:picLocks noChangeAspect="1"/>
          </p:cNvPicPr>
          <p:nvPr/>
        </p:nvPicPr>
        <p:blipFill>
          <a:blip r:embed="rId3"/>
          <a:stretch>
            <a:fillRect/>
          </a:stretch>
        </p:blipFill>
        <p:spPr>
          <a:xfrm>
            <a:off x="693594" y="1965121"/>
            <a:ext cx="10804813" cy="2134205"/>
          </a:xfrm>
          <a:prstGeom prst="rect">
            <a:avLst/>
          </a:prstGeom>
        </p:spPr>
      </p:pic>
      <p:sp>
        <p:nvSpPr>
          <p:cNvPr id="8" name="Arrow: Right 7">
            <a:extLst>
              <a:ext uri="{FF2B5EF4-FFF2-40B4-BE49-F238E27FC236}">
                <a16:creationId xmlns:a16="http://schemas.microsoft.com/office/drawing/2014/main" id="{3D8CD121-DBC5-4EE5-8C25-5401C59A62C4}"/>
              </a:ext>
            </a:extLst>
          </p:cNvPr>
          <p:cNvSpPr/>
          <p:nvPr/>
        </p:nvSpPr>
        <p:spPr>
          <a:xfrm>
            <a:off x="9561079" y="2732808"/>
            <a:ext cx="810491" cy="228600"/>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7143704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9F137D2-C8F9-5E45-0B94-8121651A0946}"/>
              </a:ext>
            </a:extLst>
          </p:cNvPr>
          <p:cNvGrpSpPr/>
          <p:nvPr/>
        </p:nvGrpSpPr>
        <p:grpSpPr>
          <a:xfrm>
            <a:off x="752035" y="1475509"/>
            <a:ext cx="10687931" cy="3598760"/>
            <a:chOff x="752035" y="1475509"/>
            <a:chExt cx="10687931" cy="3598760"/>
          </a:xfrm>
        </p:grpSpPr>
        <p:pic>
          <p:nvPicPr>
            <p:cNvPr id="12" name="Picture 11">
              <a:extLst>
                <a:ext uri="{FF2B5EF4-FFF2-40B4-BE49-F238E27FC236}">
                  <a16:creationId xmlns:a16="http://schemas.microsoft.com/office/drawing/2014/main" id="{BB21A672-5814-4A4E-9CA7-FA4A70B15FE7}"/>
                </a:ext>
              </a:extLst>
            </p:cNvPr>
            <p:cNvPicPr>
              <a:picLocks noChangeAspect="1"/>
            </p:cNvPicPr>
            <p:nvPr/>
          </p:nvPicPr>
          <p:blipFill>
            <a:blip r:embed="rId3"/>
            <a:stretch>
              <a:fillRect/>
            </a:stretch>
          </p:blipFill>
          <p:spPr>
            <a:xfrm>
              <a:off x="752036" y="3622598"/>
              <a:ext cx="10687930" cy="1451671"/>
            </a:xfrm>
            <a:prstGeom prst="rect">
              <a:avLst/>
            </a:prstGeom>
          </p:spPr>
        </p:pic>
        <p:grpSp>
          <p:nvGrpSpPr>
            <p:cNvPr id="8" name="Group 7">
              <a:extLst>
                <a:ext uri="{FF2B5EF4-FFF2-40B4-BE49-F238E27FC236}">
                  <a16:creationId xmlns:a16="http://schemas.microsoft.com/office/drawing/2014/main" id="{62B7DA83-D064-BD3C-60CD-C17D1C71DAC7}"/>
                </a:ext>
              </a:extLst>
            </p:cNvPr>
            <p:cNvGrpSpPr/>
            <p:nvPr/>
          </p:nvGrpSpPr>
          <p:grpSpPr>
            <a:xfrm>
              <a:off x="752035" y="1475509"/>
              <a:ext cx="10687930" cy="2142414"/>
              <a:chOff x="752035" y="1475509"/>
              <a:chExt cx="10687930" cy="2142414"/>
            </a:xfrm>
          </p:grpSpPr>
          <p:pic>
            <p:nvPicPr>
              <p:cNvPr id="7" name="Picture 6">
                <a:extLst>
                  <a:ext uri="{FF2B5EF4-FFF2-40B4-BE49-F238E27FC236}">
                    <a16:creationId xmlns:a16="http://schemas.microsoft.com/office/drawing/2014/main" id="{6EFED16D-B7D3-44F6-A332-4D0A192DDFA2}"/>
                  </a:ext>
                </a:extLst>
              </p:cNvPr>
              <p:cNvPicPr>
                <a:picLocks noChangeAspect="1"/>
              </p:cNvPicPr>
              <p:nvPr/>
            </p:nvPicPr>
            <p:blipFill>
              <a:blip r:embed="rId4"/>
              <a:stretch>
                <a:fillRect/>
              </a:stretch>
            </p:blipFill>
            <p:spPr>
              <a:xfrm>
                <a:off x="752035" y="1475509"/>
                <a:ext cx="10687930" cy="2142414"/>
              </a:xfrm>
              <a:prstGeom prst="rect">
                <a:avLst/>
              </a:prstGeom>
            </p:spPr>
          </p:pic>
          <p:pic>
            <p:nvPicPr>
              <p:cNvPr id="3" name="Picture 2">
                <a:extLst>
                  <a:ext uri="{FF2B5EF4-FFF2-40B4-BE49-F238E27FC236}">
                    <a16:creationId xmlns:a16="http://schemas.microsoft.com/office/drawing/2014/main" id="{1DEB1654-B724-6154-0280-8FF277E87076}"/>
                  </a:ext>
                </a:extLst>
              </p:cNvPr>
              <p:cNvPicPr>
                <a:picLocks noChangeAspect="1"/>
              </p:cNvPicPr>
              <p:nvPr/>
            </p:nvPicPr>
            <p:blipFill>
              <a:blip r:embed="rId5"/>
              <a:stretch>
                <a:fillRect/>
              </a:stretch>
            </p:blipFill>
            <p:spPr>
              <a:xfrm>
                <a:off x="8045125" y="1800601"/>
                <a:ext cx="352474" cy="142895"/>
              </a:xfrm>
              <a:prstGeom prst="rect">
                <a:avLst/>
              </a:prstGeom>
            </p:spPr>
          </p:pic>
        </p:grpSp>
      </p:grpSp>
      <p:sp>
        <p:nvSpPr>
          <p:cNvPr id="6" name="Text Placeholder 5">
            <a:extLst>
              <a:ext uri="{FF2B5EF4-FFF2-40B4-BE49-F238E27FC236}">
                <a16:creationId xmlns:a16="http://schemas.microsoft.com/office/drawing/2014/main" id="{210EBC56-ABC7-4287-BDC6-A96FB2616EA9}"/>
              </a:ext>
            </a:extLst>
          </p:cNvPr>
          <p:cNvSpPr>
            <a:spLocks noGrp="1"/>
          </p:cNvSpPr>
          <p:nvPr>
            <p:ph type="body" sz="quarter" idx="10"/>
          </p:nvPr>
        </p:nvSpPr>
        <p:spPr>
          <a:xfrm>
            <a:off x="289647" y="5591175"/>
            <a:ext cx="11612707" cy="496888"/>
          </a:xfrm>
        </p:spPr>
        <p:txBody>
          <a:bodyPr/>
          <a:lstStyle/>
          <a:p>
            <a:r>
              <a:rPr lang="en-US" sz="2000" dirty="0"/>
              <a:t>After </a:t>
            </a:r>
            <a:r>
              <a:rPr lang="en-US" dirty="0"/>
              <a:t>clicking the download button, the user lands on the Batch Profile download tab which provides the download options.  The batch contains 6 total records consisting of 2 cancelled records and 4 IDs matched. </a:t>
            </a:r>
            <a:r>
              <a:rPr lang="en-US" sz="2000" dirty="0"/>
              <a:t>The user </a:t>
            </a:r>
            <a:r>
              <a:rPr lang="en-US" dirty="0"/>
              <a:t>will now click generate extract.</a:t>
            </a:r>
            <a:endParaRPr lang="en-US" sz="2000" dirty="0"/>
          </a:p>
        </p:txBody>
      </p:sp>
      <p:sp>
        <p:nvSpPr>
          <p:cNvPr id="4" name="Footer Placeholder 3">
            <a:extLst>
              <a:ext uri="{FF2B5EF4-FFF2-40B4-BE49-F238E27FC236}">
                <a16:creationId xmlns:a16="http://schemas.microsoft.com/office/drawing/2014/main" id="{C99D66BD-4F72-44EB-AE09-015542B35478}"/>
              </a:ext>
            </a:extLst>
          </p:cNvPr>
          <p:cNvSpPr>
            <a:spLocks noGrp="1"/>
          </p:cNvSpPr>
          <p:nvPr>
            <p:ph type="ftr" sz="quarter" idx="11"/>
          </p:nvPr>
        </p:nvSpPr>
        <p:spPr/>
        <p:txBody>
          <a:bodyPr/>
          <a:lstStyle/>
          <a:p>
            <a:r>
              <a:rPr lang="en-US" dirty="0">
                <a:solidFill>
                  <a:schemeClr val="tx1">
                    <a:lumMod val="50000"/>
                    <a:lumOff val="50000"/>
                  </a:schemeClr>
                </a:solidFill>
                <a:latin typeface="Avenir Next LT Pro" panose="020B0504020202020204" pitchFamily="34" charset="0"/>
                <a:cs typeface="Arial" pitchFamily="34" charset="0"/>
              </a:rPr>
              <a:t>Copyright eScholar LLC © 2023. All Rights Reserved.</a:t>
            </a:r>
          </a:p>
        </p:txBody>
      </p:sp>
      <p:sp>
        <p:nvSpPr>
          <p:cNvPr id="5" name="Slide Number Placeholder 4">
            <a:extLst>
              <a:ext uri="{FF2B5EF4-FFF2-40B4-BE49-F238E27FC236}">
                <a16:creationId xmlns:a16="http://schemas.microsoft.com/office/drawing/2014/main" id="{7AF18A61-6895-4EB7-8320-4CFE4067FEA6}"/>
              </a:ext>
            </a:extLst>
          </p:cNvPr>
          <p:cNvSpPr>
            <a:spLocks noGrp="1"/>
          </p:cNvSpPr>
          <p:nvPr>
            <p:ph type="sldNum" sz="quarter" idx="12"/>
          </p:nvPr>
        </p:nvSpPr>
        <p:spPr/>
        <p:txBody>
          <a:bodyPr/>
          <a:lstStyle/>
          <a:p>
            <a:fld id="{5E974019-911E-49EE-BA55-CB6190B0405B}" type="slidenum">
              <a:rPr lang="en-US" smtClean="0"/>
              <a:pPr/>
              <a:t>49</a:t>
            </a:fld>
            <a:endParaRPr lang="en-US" dirty="0"/>
          </a:p>
        </p:txBody>
      </p:sp>
      <p:sp>
        <p:nvSpPr>
          <p:cNvPr id="13" name="Rectangle 12">
            <a:extLst>
              <a:ext uri="{FF2B5EF4-FFF2-40B4-BE49-F238E27FC236}">
                <a16:creationId xmlns:a16="http://schemas.microsoft.com/office/drawing/2014/main" id="{BC80B045-73D8-4D68-84E2-810657FE2867}"/>
              </a:ext>
            </a:extLst>
          </p:cNvPr>
          <p:cNvSpPr/>
          <p:nvPr/>
        </p:nvSpPr>
        <p:spPr>
          <a:xfrm>
            <a:off x="5735782" y="3065318"/>
            <a:ext cx="1246909" cy="800100"/>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4" name="Arrow: Right 13">
            <a:extLst>
              <a:ext uri="{FF2B5EF4-FFF2-40B4-BE49-F238E27FC236}">
                <a16:creationId xmlns:a16="http://schemas.microsoft.com/office/drawing/2014/main" id="{C5C5B5A7-8B0A-4CE8-ACB5-4B5771984FB7}"/>
              </a:ext>
            </a:extLst>
          </p:cNvPr>
          <p:cNvSpPr/>
          <p:nvPr/>
        </p:nvSpPr>
        <p:spPr>
          <a:xfrm>
            <a:off x="6662016" y="4490249"/>
            <a:ext cx="810491" cy="228600"/>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58940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3CD111-E6CA-45C2-951E-4A58178C85FD}"/>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A1ACB675-09DE-44C0-98C1-C53C6B28D078}"/>
              </a:ext>
            </a:extLst>
          </p:cNvPr>
          <p:cNvSpPr>
            <a:spLocks noGrp="1"/>
          </p:cNvSpPr>
          <p:nvPr>
            <p:ph type="sldNum" sz="quarter" idx="11"/>
          </p:nvPr>
        </p:nvSpPr>
        <p:spPr/>
        <p:txBody>
          <a:bodyPr/>
          <a:lstStyle/>
          <a:p>
            <a:fld id="{5E974019-911E-49EE-BA55-CB6190B0405B}" type="slidenum">
              <a:rPr lang="en-US" smtClean="0"/>
              <a:pPr/>
              <a:t>5</a:t>
            </a:fld>
            <a:endParaRPr lang="en-US" dirty="0"/>
          </a:p>
        </p:txBody>
      </p:sp>
    </p:spTree>
    <p:extLst>
      <p:ext uri="{BB962C8B-B14F-4D97-AF65-F5344CB8AC3E}">
        <p14:creationId xmlns:p14="http://schemas.microsoft.com/office/powerpoint/2010/main" val="2290870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359F8EF-40E9-4241-3531-E453308A468A}"/>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4DF07EC1-7678-A8B0-BD53-294A8E83A5F2}"/>
              </a:ext>
            </a:extLst>
          </p:cNvPr>
          <p:cNvSpPr>
            <a:spLocks noGrp="1"/>
          </p:cNvSpPr>
          <p:nvPr>
            <p:ph type="sldNum" sz="quarter" idx="15"/>
          </p:nvPr>
        </p:nvSpPr>
        <p:spPr/>
        <p:txBody>
          <a:bodyPr/>
          <a:lstStyle/>
          <a:p>
            <a:fld id="{5E974019-911E-49EE-BA55-CB6190B0405B}" type="slidenum">
              <a:rPr lang="en-US" smtClean="0"/>
              <a:pPr/>
              <a:t>50</a:t>
            </a:fld>
            <a:endParaRPr lang="en-US" dirty="0"/>
          </a:p>
        </p:txBody>
      </p:sp>
      <p:sp>
        <p:nvSpPr>
          <p:cNvPr id="7" name="Text Placeholder 6">
            <a:extLst>
              <a:ext uri="{FF2B5EF4-FFF2-40B4-BE49-F238E27FC236}">
                <a16:creationId xmlns:a16="http://schemas.microsoft.com/office/drawing/2014/main" id="{D0EF9F1D-EEF1-3EE5-985F-9CF12F7E084F}"/>
              </a:ext>
            </a:extLst>
          </p:cNvPr>
          <p:cNvSpPr>
            <a:spLocks noGrp="1"/>
          </p:cNvSpPr>
          <p:nvPr>
            <p:ph type="body" sz="quarter" idx="16"/>
          </p:nvPr>
        </p:nvSpPr>
        <p:spPr/>
        <p:txBody>
          <a:bodyPr/>
          <a:lstStyle/>
          <a:p>
            <a:r>
              <a:rPr lang="en-US" dirty="0"/>
              <a:t>Transactions</a:t>
            </a:r>
          </a:p>
        </p:txBody>
      </p:sp>
    </p:spTree>
    <p:extLst>
      <p:ext uri="{BB962C8B-B14F-4D97-AF65-F5344CB8AC3E}">
        <p14:creationId xmlns:p14="http://schemas.microsoft.com/office/powerpoint/2010/main" val="1530928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DFA9C5-6FD6-8565-7BB6-0DD7848B6EE6}"/>
              </a:ext>
            </a:extLst>
          </p:cNvPr>
          <p:cNvSpPr>
            <a:spLocks noGrp="1"/>
          </p:cNvSpPr>
          <p:nvPr>
            <p:ph type="body" sz="quarter" idx="11"/>
          </p:nvPr>
        </p:nvSpPr>
        <p:spPr/>
        <p:txBody>
          <a:bodyPr/>
          <a:lstStyle/>
          <a:p>
            <a:r>
              <a:rPr lang="en-US" dirty="0"/>
              <a:t>Transactions</a:t>
            </a:r>
          </a:p>
        </p:txBody>
      </p:sp>
      <p:sp>
        <p:nvSpPr>
          <p:cNvPr id="3" name="Footer Placeholder 2">
            <a:extLst>
              <a:ext uri="{FF2B5EF4-FFF2-40B4-BE49-F238E27FC236}">
                <a16:creationId xmlns:a16="http://schemas.microsoft.com/office/drawing/2014/main" id="{17244215-FDE0-E41F-10CE-D5725BA2DB16}"/>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792B240F-41F1-10B3-6523-0E8B22CF84B7}"/>
              </a:ext>
            </a:extLst>
          </p:cNvPr>
          <p:cNvSpPr>
            <a:spLocks noGrp="1"/>
          </p:cNvSpPr>
          <p:nvPr>
            <p:ph type="sldNum" sz="quarter" idx="13"/>
          </p:nvPr>
        </p:nvSpPr>
        <p:spPr/>
        <p:txBody>
          <a:bodyPr/>
          <a:lstStyle/>
          <a:p>
            <a:fld id="{5E974019-911E-49EE-BA55-CB6190B0405B}" type="slidenum">
              <a:rPr lang="en-US" smtClean="0"/>
              <a:pPr/>
              <a:t>51</a:t>
            </a:fld>
            <a:endParaRPr lang="en-US" dirty="0"/>
          </a:p>
        </p:txBody>
      </p:sp>
      <p:pic>
        <p:nvPicPr>
          <p:cNvPr id="5" name="Picture 4">
            <a:extLst>
              <a:ext uri="{FF2B5EF4-FFF2-40B4-BE49-F238E27FC236}">
                <a16:creationId xmlns:a16="http://schemas.microsoft.com/office/drawing/2014/main" id="{B46CCE21-3F00-D690-E692-2CDCD6DDEF19}"/>
              </a:ext>
            </a:extLst>
          </p:cNvPr>
          <p:cNvPicPr>
            <a:picLocks noChangeAspect="1"/>
          </p:cNvPicPr>
          <p:nvPr/>
        </p:nvPicPr>
        <p:blipFill>
          <a:blip r:embed="rId3"/>
          <a:stretch>
            <a:fillRect/>
          </a:stretch>
        </p:blipFill>
        <p:spPr>
          <a:xfrm>
            <a:off x="1326573" y="1465441"/>
            <a:ext cx="9538855" cy="4474356"/>
          </a:xfrm>
          <a:prstGeom prst="rect">
            <a:avLst/>
          </a:prstGeom>
        </p:spPr>
      </p:pic>
      <p:sp>
        <p:nvSpPr>
          <p:cNvPr id="6" name="Rectangle 5">
            <a:extLst>
              <a:ext uri="{FF2B5EF4-FFF2-40B4-BE49-F238E27FC236}">
                <a16:creationId xmlns:a16="http://schemas.microsoft.com/office/drawing/2014/main" id="{D4872179-8AF7-75D2-5935-DC2697909F61}"/>
              </a:ext>
            </a:extLst>
          </p:cNvPr>
          <p:cNvSpPr/>
          <p:nvPr/>
        </p:nvSpPr>
        <p:spPr>
          <a:xfrm>
            <a:off x="2057401" y="2909455"/>
            <a:ext cx="613064" cy="290945"/>
          </a:xfrm>
          <a:prstGeom prst="rect">
            <a:avLst/>
          </a:prstGeom>
          <a:noFill/>
          <a:ln w="28575">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5645484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DFA9C5-6FD6-8565-7BB6-0DD7848B6EE6}"/>
              </a:ext>
            </a:extLst>
          </p:cNvPr>
          <p:cNvSpPr>
            <a:spLocks noGrp="1"/>
          </p:cNvSpPr>
          <p:nvPr>
            <p:ph type="body" sz="quarter" idx="10"/>
          </p:nvPr>
        </p:nvSpPr>
        <p:spPr/>
        <p:txBody>
          <a:bodyPr/>
          <a:lstStyle/>
          <a:p>
            <a:r>
              <a:rPr lang="en-US" dirty="0"/>
              <a:t>Click the action icon or ellipse to see the actions.</a:t>
            </a:r>
          </a:p>
        </p:txBody>
      </p:sp>
      <p:sp>
        <p:nvSpPr>
          <p:cNvPr id="3" name="Footer Placeholder 2">
            <a:extLst>
              <a:ext uri="{FF2B5EF4-FFF2-40B4-BE49-F238E27FC236}">
                <a16:creationId xmlns:a16="http://schemas.microsoft.com/office/drawing/2014/main" id="{17244215-FDE0-E41F-10CE-D5725BA2DB16}"/>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792B240F-41F1-10B3-6523-0E8B22CF84B7}"/>
              </a:ext>
            </a:extLst>
          </p:cNvPr>
          <p:cNvSpPr>
            <a:spLocks noGrp="1"/>
          </p:cNvSpPr>
          <p:nvPr>
            <p:ph type="sldNum" sz="quarter" idx="12"/>
          </p:nvPr>
        </p:nvSpPr>
        <p:spPr/>
        <p:txBody>
          <a:bodyPr/>
          <a:lstStyle/>
          <a:p>
            <a:fld id="{5E974019-911E-49EE-BA55-CB6190B0405B}" type="slidenum">
              <a:rPr lang="en-US" smtClean="0"/>
              <a:pPr/>
              <a:t>52</a:t>
            </a:fld>
            <a:endParaRPr lang="en-US" dirty="0"/>
          </a:p>
        </p:txBody>
      </p:sp>
      <p:pic>
        <p:nvPicPr>
          <p:cNvPr id="2" name="Picture 1">
            <a:extLst>
              <a:ext uri="{FF2B5EF4-FFF2-40B4-BE49-F238E27FC236}">
                <a16:creationId xmlns:a16="http://schemas.microsoft.com/office/drawing/2014/main" id="{4406C044-C588-10D7-18E7-B44F5F554A56}"/>
              </a:ext>
            </a:extLst>
          </p:cNvPr>
          <p:cNvPicPr>
            <a:picLocks noChangeAspect="1"/>
          </p:cNvPicPr>
          <p:nvPr/>
        </p:nvPicPr>
        <p:blipFill>
          <a:blip r:embed="rId3"/>
          <a:stretch>
            <a:fillRect/>
          </a:stretch>
        </p:blipFill>
        <p:spPr>
          <a:xfrm>
            <a:off x="1328514" y="811501"/>
            <a:ext cx="9602721" cy="4506648"/>
          </a:xfrm>
          <a:prstGeom prst="rect">
            <a:avLst/>
          </a:prstGeom>
        </p:spPr>
      </p:pic>
      <p:sp>
        <p:nvSpPr>
          <p:cNvPr id="5" name="Arrow: Right 4">
            <a:extLst>
              <a:ext uri="{FF2B5EF4-FFF2-40B4-BE49-F238E27FC236}">
                <a16:creationId xmlns:a16="http://schemas.microsoft.com/office/drawing/2014/main" id="{AC56783F-09F2-B6C1-F087-CBF773B52907}"/>
              </a:ext>
            </a:extLst>
          </p:cNvPr>
          <p:cNvSpPr/>
          <p:nvPr/>
        </p:nvSpPr>
        <p:spPr>
          <a:xfrm>
            <a:off x="9848336" y="4575933"/>
            <a:ext cx="706072" cy="193776"/>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6322953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DFA9C5-6FD6-8565-7BB6-0DD7848B6EE6}"/>
              </a:ext>
            </a:extLst>
          </p:cNvPr>
          <p:cNvSpPr>
            <a:spLocks noGrp="1"/>
          </p:cNvSpPr>
          <p:nvPr>
            <p:ph type="body" sz="quarter" idx="10"/>
          </p:nvPr>
        </p:nvSpPr>
        <p:spPr/>
        <p:txBody>
          <a:bodyPr/>
          <a:lstStyle/>
          <a:p>
            <a:r>
              <a:rPr lang="en-US" dirty="0"/>
              <a:t>Click view transaction details.</a:t>
            </a:r>
          </a:p>
        </p:txBody>
      </p:sp>
      <p:sp>
        <p:nvSpPr>
          <p:cNvPr id="3" name="Footer Placeholder 2">
            <a:extLst>
              <a:ext uri="{FF2B5EF4-FFF2-40B4-BE49-F238E27FC236}">
                <a16:creationId xmlns:a16="http://schemas.microsoft.com/office/drawing/2014/main" id="{17244215-FDE0-E41F-10CE-D5725BA2DB16}"/>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792B240F-41F1-10B3-6523-0E8B22CF84B7}"/>
              </a:ext>
            </a:extLst>
          </p:cNvPr>
          <p:cNvSpPr>
            <a:spLocks noGrp="1"/>
          </p:cNvSpPr>
          <p:nvPr>
            <p:ph type="sldNum" sz="quarter" idx="12"/>
          </p:nvPr>
        </p:nvSpPr>
        <p:spPr/>
        <p:txBody>
          <a:bodyPr/>
          <a:lstStyle/>
          <a:p>
            <a:fld id="{5E974019-911E-49EE-BA55-CB6190B0405B}" type="slidenum">
              <a:rPr lang="en-US" smtClean="0"/>
              <a:pPr/>
              <a:t>53</a:t>
            </a:fld>
            <a:endParaRPr lang="en-US" dirty="0"/>
          </a:p>
        </p:txBody>
      </p:sp>
      <p:grpSp>
        <p:nvGrpSpPr>
          <p:cNvPr id="9" name="Group 8">
            <a:extLst>
              <a:ext uri="{FF2B5EF4-FFF2-40B4-BE49-F238E27FC236}">
                <a16:creationId xmlns:a16="http://schemas.microsoft.com/office/drawing/2014/main" id="{8CB68F61-D9C8-28DB-8108-7E5E99D5FE5D}"/>
              </a:ext>
            </a:extLst>
          </p:cNvPr>
          <p:cNvGrpSpPr/>
          <p:nvPr/>
        </p:nvGrpSpPr>
        <p:grpSpPr>
          <a:xfrm>
            <a:off x="1299516" y="806325"/>
            <a:ext cx="9592969" cy="4503261"/>
            <a:chOff x="1299516" y="806325"/>
            <a:chExt cx="9592969" cy="4503261"/>
          </a:xfrm>
        </p:grpSpPr>
        <p:pic>
          <p:nvPicPr>
            <p:cNvPr id="8" name="Picture 7">
              <a:extLst>
                <a:ext uri="{FF2B5EF4-FFF2-40B4-BE49-F238E27FC236}">
                  <a16:creationId xmlns:a16="http://schemas.microsoft.com/office/drawing/2014/main" id="{B6A1B39D-B229-E577-7ABD-F7336ECEA0D5}"/>
                </a:ext>
              </a:extLst>
            </p:cNvPr>
            <p:cNvPicPr>
              <a:picLocks noChangeAspect="1"/>
            </p:cNvPicPr>
            <p:nvPr/>
          </p:nvPicPr>
          <p:blipFill>
            <a:blip r:embed="rId3"/>
            <a:stretch>
              <a:fillRect/>
            </a:stretch>
          </p:blipFill>
          <p:spPr>
            <a:xfrm>
              <a:off x="1299516" y="806325"/>
              <a:ext cx="9592969" cy="4503261"/>
            </a:xfrm>
            <a:prstGeom prst="rect">
              <a:avLst/>
            </a:prstGeom>
          </p:spPr>
        </p:pic>
        <p:pic>
          <p:nvPicPr>
            <p:cNvPr id="6" name="Picture 5">
              <a:extLst>
                <a:ext uri="{FF2B5EF4-FFF2-40B4-BE49-F238E27FC236}">
                  <a16:creationId xmlns:a16="http://schemas.microsoft.com/office/drawing/2014/main" id="{99B85443-6394-59A1-72A9-2161FBD02D19}"/>
                </a:ext>
              </a:extLst>
            </p:cNvPr>
            <p:cNvPicPr>
              <a:picLocks noChangeAspect="1"/>
            </p:cNvPicPr>
            <p:nvPr/>
          </p:nvPicPr>
          <p:blipFill>
            <a:blip r:embed="rId4"/>
            <a:stretch>
              <a:fillRect/>
            </a:stretch>
          </p:blipFill>
          <p:spPr>
            <a:xfrm>
              <a:off x="1512585" y="816716"/>
              <a:ext cx="1133633" cy="181000"/>
            </a:xfrm>
            <a:prstGeom prst="rect">
              <a:avLst/>
            </a:prstGeom>
          </p:spPr>
        </p:pic>
      </p:grpSp>
      <p:sp>
        <p:nvSpPr>
          <p:cNvPr id="5" name="Arrow: Right 4">
            <a:extLst>
              <a:ext uri="{FF2B5EF4-FFF2-40B4-BE49-F238E27FC236}">
                <a16:creationId xmlns:a16="http://schemas.microsoft.com/office/drawing/2014/main" id="{AC56783F-09F2-B6C1-F087-CBF773B52907}"/>
              </a:ext>
            </a:extLst>
          </p:cNvPr>
          <p:cNvSpPr/>
          <p:nvPr/>
        </p:nvSpPr>
        <p:spPr>
          <a:xfrm>
            <a:off x="9111500" y="4948814"/>
            <a:ext cx="854825" cy="195985"/>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875915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DFA9C5-6FD6-8565-7BB6-0DD7848B6EE6}"/>
              </a:ext>
            </a:extLst>
          </p:cNvPr>
          <p:cNvSpPr>
            <a:spLocks noGrp="1"/>
          </p:cNvSpPr>
          <p:nvPr>
            <p:ph type="body" sz="quarter" idx="10"/>
          </p:nvPr>
        </p:nvSpPr>
        <p:spPr>
          <a:xfrm>
            <a:off x="1784711" y="5591175"/>
            <a:ext cx="8622578" cy="496888"/>
          </a:xfrm>
        </p:spPr>
        <p:txBody>
          <a:bodyPr/>
          <a:lstStyle/>
          <a:p>
            <a:r>
              <a:rPr lang="en-US" dirty="0"/>
              <a:t>Clicking view transaction details takes the user to the transaction profile for the individual submission record. Click the details tab to see the processing details.</a:t>
            </a:r>
          </a:p>
        </p:txBody>
      </p:sp>
      <p:sp>
        <p:nvSpPr>
          <p:cNvPr id="3" name="Footer Placeholder 2">
            <a:extLst>
              <a:ext uri="{FF2B5EF4-FFF2-40B4-BE49-F238E27FC236}">
                <a16:creationId xmlns:a16="http://schemas.microsoft.com/office/drawing/2014/main" id="{17244215-FDE0-E41F-10CE-D5725BA2DB16}"/>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792B240F-41F1-10B3-6523-0E8B22CF84B7}"/>
              </a:ext>
            </a:extLst>
          </p:cNvPr>
          <p:cNvSpPr>
            <a:spLocks noGrp="1"/>
          </p:cNvSpPr>
          <p:nvPr>
            <p:ph type="sldNum" sz="quarter" idx="12"/>
          </p:nvPr>
        </p:nvSpPr>
        <p:spPr/>
        <p:txBody>
          <a:bodyPr/>
          <a:lstStyle/>
          <a:p>
            <a:fld id="{5E974019-911E-49EE-BA55-CB6190B0405B}" type="slidenum">
              <a:rPr lang="en-US" smtClean="0"/>
              <a:pPr/>
              <a:t>54</a:t>
            </a:fld>
            <a:endParaRPr lang="en-US" dirty="0"/>
          </a:p>
        </p:txBody>
      </p:sp>
      <p:grpSp>
        <p:nvGrpSpPr>
          <p:cNvPr id="8" name="Group 7">
            <a:extLst>
              <a:ext uri="{FF2B5EF4-FFF2-40B4-BE49-F238E27FC236}">
                <a16:creationId xmlns:a16="http://schemas.microsoft.com/office/drawing/2014/main" id="{97727566-B7B5-D839-2EF9-E2C2516A4C53}"/>
              </a:ext>
            </a:extLst>
          </p:cNvPr>
          <p:cNvGrpSpPr/>
          <p:nvPr/>
        </p:nvGrpSpPr>
        <p:grpSpPr>
          <a:xfrm>
            <a:off x="1009608" y="811502"/>
            <a:ext cx="10172785" cy="4491508"/>
            <a:chOff x="1009608" y="811502"/>
            <a:chExt cx="10172785" cy="4491508"/>
          </a:xfrm>
        </p:grpSpPr>
        <p:pic>
          <p:nvPicPr>
            <p:cNvPr id="6" name="Picture 5">
              <a:extLst>
                <a:ext uri="{FF2B5EF4-FFF2-40B4-BE49-F238E27FC236}">
                  <a16:creationId xmlns:a16="http://schemas.microsoft.com/office/drawing/2014/main" id="{BAD20C7E-36D4-DD80-1FF0-904A5D39B774}"/>
                </a:ext>
              </a:extLst>
            </p:cNvPr>
            <p:cNvPicPr>
              <a:picLocks noChangeAspect="1"/>
            </p:cNvPicPr>
            <p:nvPr/>
          </p:nvPicPr>
          <p:blipFill>
            <a:blip r:embed="rId3"/>
            <a:stretch>
              <a:fillRect/>
            </a:stretch>
          </p:blipFill>
          <p:spPr>
            <a:xfrm>
              <a:off x="1009608" y="811502"/>
              <a:ext cx="10172785" cy="4491508"/>
            </a:xfrm>
            <a:prstGeom prst="rect">
              <a:avLst/>
            </a:prstGeom>
          </p:spPr>
        </p:pic>
        <p:pic>
          <p:nvPicPr>
            <p:cNvPr id="5" name="Picture 4">
              <a:extLst>
                <a:ext uri="{FF2B5EF4-FFF2-40B4-BE49-F238E27FC236}">
                  <a16:creationId xmlns:a16="http://schemas.microsoft.com/office/drawing/2014/main" id="{857BCAEF-38A1-A1F9-BC7F-AA6216F3D92A}"/>
                </a:ext>
              </a:extLst>
            </p:cNvPr>
            <p:cNvPicPr>
              <a:picLocks noChangeAspect="1"/>
            </p:cNvPicPr>
            <p:nvPr/>
          </p:nvPicPr>
          <p:blipFill>
            <a:blip r:embed="rId4"/>
            <a:stretch>
              <a:fillRect/>
            </a:stretch>
          </p:blipFill>
          <p:spPr>
            <a:xfrm>
              <a:off x="1228285" y="811502"/>
              <a:ext cx="1213579" cy="193764"/>
            </a:xfrm>
            <a:prstGeom prst="rect">
              <a:avLst/>
            </a:prstGeom>
          </p:spPr>
        </p:pic>
      </p:grpSp>
      <p:sp>
        <p:nvSpPr>
          <p:cNvPr id="9" name="Rectangle 8">
            <a:extLst>
              <a:ext uri="{FF2B5EF4-FFF2-40B4-BE49-F238E27FC236}">
                <a16:creationId xmlns:a16="http://schemas.microsoft.com/office/drawing/2014/main" id="{4778DAF4-D088-F611-B565-07C209B39F73}"/>
              </a:ext>
            </a:extLst>
          </p:cNvPr>
          <p:cNvSpPr/>
          <p:nvPr/>
        </p:nvSpPr>
        <p:spPr>
          <a:xfrm>
            <a:off x="1309255" y="1620982"/>
            <a:ext cx="446809" cy="218209"/>
          </a:xfrm>
          <a:prstGeom prst="rect">
            <a:avLst/>
          </a:prstGeom>
          <a:noFill/>
          <a:ln w="28575"/>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4274786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DFA9C5-6FD6-8565-7BB6-0DD7848B6EE6}"/>
              </a:ext>
            </a:extLst>
          </p:cNvPr>
          <p:cNvSpPr>
            <a:spLocks noGrp="1"/>
          </p:cNvSpPr>
          <p:nvPr>
            <p:ph type="body" sz="quarter" idx="10"/>
          </p:nvPr>
        </p:nvSpPr>
        <p:spPr>
          <a:xfrm>
            <a:off x="1724098" y="5591175"/>
            <a:ext cx="8743805" cy="365125"/>
          </a:xfrm>
        </p:spPr>
        <p:txBody>
          <a:bodyPr/>
          <a:lstStyle/>
          <a:p>
            <a:r>
              <a:rPr lang="en-US" dirty="0"/>
              <a:t>The details tab shows the processing stages of the transaction. The user can download the results by clicking either the download tab or the download button.</a:t>
            </a:r>
          </a:p>
        </p:txBody>
      </p:sp>
      <p:sp>
        <p:nvSpPr>
          <p:cNvPr id="3" name="Footer Placeholder 2">
            <a:extLst>
              <a:ext uri="{FF2B5EF4-FFF2-40B4-BE49-F238E27FC236}">
                <a16:creationId xmlns:a16="http://schemas.microsoft.com/office/drawing/2014/main" id="{17244215-FDE0-E41F-10CE-D5725BA2DB16}"/>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792B240F-41F1-10B3-6523-0E8B22CF84B7}"/>
              </a:ext>
            </a:extLst>
          </p:cNvPr>
          <p:cNvSpPr>
            <a:spLocks noGrp="1"/>
          </p:cNvSpPr>
          <p:nvPr>
            <p:ph type="sldNum" sz="quarter" idx="12"/>
          </p:nvPr>
        </p:nvSpPr>
        <p:spPr/>
        <p:txBody>
          <a:bodyPr/>
          <a:lstStyle/>
          <a:p>
            <a:fld id="{5E974019-911E-49EE-BA55-CB6190B0405B}" type="slidenum">
              <a:rPr lang="en-US" smtClean="0"/>
              <a:pPr/>
              <a:t>55</a:t>
            </a:fld>
            <a:endParaRPr lang="en-US" dirty="0"/>
          </a:p>
        </p:txBody>
      </p:sp>
      <p:sp>
        <p:nvSpPr>
          <p:cNvPr id="9" name="Rectangle 8">
            <a:extLst>
              <a:ext uri="{FF2B5EF4-FFF2-40B4-BE49-F238E27FC236}">
                <a16:creationId xmlns:a16="http://schemas.microsoft.com/office/drawing/2014/main" id="{4778DAF4-D088-F611-B565-07C209B39F73}"/>
              </a:ext>
            </a:extLst>
          </p:cNvPr>
          <p:cNvSpPr/>
          <p:nvPr/>
        </p:nvSpPr>
        <p:spPr>
          <a:xfrm>
            <a:off x="1859977" y="1594787"/>
            <a:ext cx="396728" cy="192449"/>
          </a:xfrm>
          <a:prstGeom prst="rect">
            <a:avLst/>
          </a:prstGeom>
          <a:noFill/>
          <a:ln w="28575"/>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grpSp>
        <p:nvGrpSpPr>
          <p:cNvPr id="11" name="Group 10">
            <a:extLst>
              <a:ext uri="{FF2B5EF4-FFF2-40B4-BE49-F238E27FC236}">
                <a16:creationId xmlns:a16="http://schemas.microsoft.com/office/drawing/2014/main" id="{907DB47D-5DB0-FD06-8A32-7806FD45771E}"/>
              </a:ext>
            </a:extLst>
          </p:cNvPr>
          <p:cNvGrpSpPr/>
          <p:nvPr/>
        </p:nvGrpSpPr>
        <p:grpSpPr>
          <a:xfrm>
            <a:off x="1201882" y="801986"/>
            <a:ext cx="9788236" cy="4508851"/>
            <a:chOff x="1201882" y="801986"/>
            <a:chExt cx="9788236" cy="4508851"/>
          </a:xfrm>
        </p:grpSpPr>
        <p:pic>
          <p:nvPicPr>
            <p:cNvPr id="5" name="Picture 4">
              <a:extLst>
                <a:ext uri="{FF2B5EF4-FFF2-40B4-BE49-F238E27FC236}">
                  <a16:creationId xmlns:a16="http://schemas.microsoft.com/office/drawing/2014/main" id="{1B2909F7-B9A3-1664-A61A-C514F30775C2}"/>
                </a:ext>
              </a:extLst>
            </p:cNvPr>
            <p:cNvPicPr>
              <a:picLocks noChangeAspect="1"/>
            </p:cNvPicPr>
            <p:nvPr/>
          </p:nvPicPr>
          <p:blipFill>
            <a:blip r:embed="rId3"/>
            <a:stretch>
              <a:fillRect/>
            </a:stretch>
          </p:blipFill>
          <p:spPr>
            <a:xfrm>
              <a:off x="1201882" y="812806"/>
              <a:ext cx="9788236" cy="4498031"/>
            </a:xfrm>
            <a:prstGeom prst="rect">
              <a:avLst/>
            </a:prstGeom>
          </p:spPr>
        </p:pic>
        <p:pic>
          <p:nvPicPr>
            <p:cNvPr id="6" name="Picture 5">
              <a:extLst>
                <a:ext uri="{FF2B5EF4-FFF2-40B4-BE49-F238E27FC236}">
                  <a16:creationId xmlns:a16="http://schemas.microsoft.com/office/drawing/2014/main" id="{79398465-A745-D738-D41B-49532E0E114B}"/>
                </a:ext>
              </a:extLst>
            </p:cNvPr>
            <p:cNvPicPr>
              <a:picLocks noChangeAspect="1"/>
            </p:cNvPicPr>
            <p:nvPr/>
          </p:nvPicPr>
          <p:blipFill>
            <a:blip r:embed="rId4"/>
            <a:stretch>
              <a:fillRect/>
            </a:stretch>
          </p:blipFill>
          <p:spPr>
            <a:xfrm>
              <a:off x="1424774" y="801986"/>
              <a:ext cx="1133633" cy="181000"/>
            </a:xfrm>
            <a:prstGeom prst="rect">
              <a:avLst/>
            </a:prstGeom>
          </p:spPr>
        </p:pic>
      </p:grpSp>
      <p:sp>
        <p:nvSpPr>
          <p:cNvPr id="8" name="Arrow: Right 7">
            <a:extLst>
              <a:ext uri="{FF2B5EF4-FFF2-40B4-BE49-F238E27FC236}">
                <a16:creationId xmlns:a16="http://schemas.microsoft.com/office/drawing/2014/main" id="{9A3E9F22-FE9F-BA40-E75D-AC3DB108B2BC}"/>
              </a:ext>
            </a:extLst>
          </p:cNvPr>
          <p:cNvSpPr/>
          <p:nvPr/>
        </p:nvSpPr>
        <p:spPr>
          <a:xfrm>
            <a:off x="7862919" y="2254827"/>
            <a:ext cx="854825" cy="195985"/>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0" name="Arrow: Right 9">
            <a:extLst>
              <a:ext uri="{FF2B5EF4-FFF2-40B4-BE49-F238E27FC236}">
                <a16:creationId xmlns:a16="http://schemas.microsoft.com/office/drawing/2014/main" id="{8BDEB8F4-FEF0-11B4-EB95-DB63F751DEE4}"/>
              </a:ext>
            </a:extLst>
          </p:cNvPr>
          <p:cNvSpPr/>
          <p:nvPr/>
        </p:nvSpPr>
        <p:spPr>
          <a:xfrm rot="10800000">
            <a:off x="2664000" y="1594787"/>
            <a:ext cx="854825" cy="195985"/>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5889095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DFA9C5-6FD6-8565-7BB6-0DD7848B6EE6}"/>
              </a:ext>
            </a:extLst>
          </p:cNvPr>
          <p:cNvSpPr>
            <a:spLocks noGrp="1"/>
          </p:cNvSpPr>
          <p:nvPr>
            <p:ph type="body" sz="quarter" idx="10"/>
          </p:nvPr>
        </p:nvSpPr>
        <p:spPr>
          <a:xfrm>
            <a:off x="1539190" y="5591175"/>
            <a:ext cx="9113620" cy="365125"/>
          </a:xfrm>
        </p:spPr>
        <p:txBody>
          <a:bodyPr/>
          <a:lstStyle/>
          <a:p>
            <a:r>
              <a:rPr lang="en-US" dirty="0"/>
              <a:t>The download tab shows that this transaction was a match, and an ID was assigned. The user can download the results by clicking the Generate Extract button.</a:t>
            </a:r>
          </a:p>
        </p:txBody>
      </p:sp>
      <p:sp>
        <p:nvSpPr>
          <p:cNvPr id="3" name="Footer Placeholder 2">
            <a:extLst>
              <a:ext uri="{FF2B5EF4-FFF2-40B4-BE49-F238E27FC236}">
                <a16:creationId xmlns:a16="http://schemas.microsoft.com/office/drawing/2014/main" id="{17244215-FDE0-E41F-10CE-D5725BA2DB16}"/>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grpSp>
        <p:nvGrpSpPr>
          <p:cNvPr id="6" name="Group 5">
            <a:extLst>
              <a:ext uri="{FF2B5EF4-FFF2-40B4-BE49-F238E27FC236}">
                <a16:creationId xmlns:a16="http://schemas.microsoft.com/office/drawing/2014/main" id="{C0F46DA7-DC4B-7AB9-CB9E-6C8829E6181A}"/>
              </a:ext>
            </a:extLst>
          </p:cNvPr>
          <p:cNvGrpSpPr/>
          <p:nvPr/>
        </p:nvGrpSpPr>
        <p:grpSpPr>
          <a:xfrm>
            <a:off x="896216" y="808000"/>
            <a:ext cx="10399569" cy="4517042"/>
            <a:chOff x="896216" y="808000"/>
            <a:chExt cx="10399569" cy="4517042"/>
          </a:xfrm>
        </p:grpSpPr>
        <p:pic>
          <p:nvPicPr>
            <p:cNvPr id="14" name="Picture 13">
              <a:extLst>
                <a:ext uri="{FF2B5EF4-FFF2-40B4-BE49-F238E27FC236}">
                  <a16:creationId xmlns:a16="http://schemas.microsoft.com/office/drawing/2014/main" id="{80447BFC-683E-9863-F578-131E1062CCDD}"/>
                </a:ext>
              </a:extLst>
            </p:cNvPr>
            <p:cNvPicPr>
              <a:picLocks noChangeAspect="1"/>
            </p:cNvPicPr>
            <p:nvPr/>
          </p:nvPicPr>
          <p:blipFill>
            <a:blip r:embed="rId3"/>
            <a:stretch>
              <a:fillRect/>
            </a:stretch>
          </p:blipFill>
          <p:spPr>
            <a:xfrm>
              <a:off x="896216" y="808000"/>
              <a:ext cx="10399569" cy="4517042"/>
            </a:xfrm>
            <a:prstGeom prst="rect">
              <a:avLst/>
            </a:prstGeom>
          </p:spPr>
        </p:pic>
        <p:pic>
          <p:nvPicPr>
            <p:cNvPr id="5" name="Picture 4">
              <a:extLst>
                <a:ext uri="{FF2B5EF4-FFF2-40B4-BE49-F238E27FC236}">
                  <a16:creationId xmlns:a16="http://schemas.microsoft.com/office/drawing/2014/main" id="{874185DB-AEBC-8409-CC70-163900EA2AB8}"/>
                </a:ext>
              </a:extLst>
            </p:cNvPr>
            <p:cNvPicPr>
              <a:picLocks noChangeAspect="1"/>
            </p:cNvPicPr>
            <p:nvPr/>
          </p:nvPicPr>
          <p:blipFill>
            <a:blip r:embed="rId4"/>
            <a:stretch>
              <a:fillRect/>
            </a:stretch>
          </p:blipFill>
          <p:spPr>
            <a:xfrm>
              <a:off x="1165002" y="821590"/>
              <a:ext cx="1245689" cy="198891"/>
            </a:xfrm>
            <a:prstGeom prst="rect">
              <a:avLst/>
            </a:prstGeom>
          </p:spPr>
        </p:pic>
      </p:grpSp>
      <p:sp>
        <p:nvSpPr>
          <p:cNvPr id="4" name="Slide Number Placeholder 3">
            <a:extLst>
              <a:ext uri="{FF2B5EF4-FFF2-40B4-BE49-F238E27FC236}">
                <a16:creationId xmlns:a16="http://schemas.microsoft.com/office/drawing/2014/main" id="{792B240F-41F1-10B3-6523-0E8B22CF84B7}"/>
              </a:ext>
            </a:extLst>
          </p:cNvPr>
          <p:cNvSpPr>
            <a:spLocks noGrp="1"/>
          </p:cNvSpPr>
          <p:nvPr>
            <p:ph type="sldNum" sz="quarter" idx="12"/>
          </p:nvPr>
        </p:nvSpPr>
        <p:spPr/>
        <p:txBody>
          <a:bodyPr/>
          <a:lstStyle/>
          <a:p>
            <a:fld id="{5E974019-911E-49EE-BA55-CB6190B0405B}" type="slidenum">
              <a:rPr lang="en-US" smtClean="0"/>
              <a:pPr/>
              <a:t>56</a:t>
            </a:fld>
            <a:endParaRPr lang="en-US" dirty="0"/>
          </a:p>
        </p:txBody>
      </p:sp>
      <p:sp>
        <p:nvSpPr>
          <p:cNvPr id="8" name="Arrow: Right 7">
            <a:extLst>
              <a:ext uri="{FF2B5EF4-FFF2-40B4-BE49-F238E27FC236}">
                <a16:creationId xmlns:a16="http://schemas.microsoft.com/office/drawing/2014/main" id="{9A3E9F22-FE9F-BA40-E75D-AC3DB108B2BC}"/>
              </a:ext>
            </a:extLst>
          </p:cNvPr>
          <p:cNvSpPr/>
          <p:nvPr/>
        </p:nvSpPr>
        <p:spPr>
          <a:xfrm>
            <a:off x="6803046" y="3474496"/>
            <a:ext cx="854825" cy="195985"/>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699221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6DFA9C5-6FD6-8565-7BB6-0DD7848B6EE6}"/>
              </a:ext>
            </a:extLst>
          </p:cNvPr>
          <p:cNvSpPr>
            <a:spLocks noGrp="1"/>
          </p:cNvSpPr>
          <p:nvPr>
            <p:ph type="body" sz="quarter" idx="10"/>
          </p:nvPr>
        </p:nvSpPr>
        <p:spPr>
          <a:xfrm>
            <a:off x="1539190" y="5591175"/>
            <a:ext cx="9113620" cy="365125"/>
          </a:xfrm>
        </p:spPr>
        <p:txBody>
          <a:bodyPr/>
          <a:lstStyle/>
          <a:p>
            <a:pPr>
              <a:spcBef>
                <a:spcPts val="0"/>
              </a:spcBef>
            </a:pPr>
            <a:r>
              <a:rPr lang="en-US" dirty="0"/>
              <a:t>Click the download link.</a:t>
            </a:r>
          </a:p>
          <a:p>
            <a:pPr>
              <a:spcBef>
                <a:spcPts val="0"/>
              </a:spcBef>
            </a:pPr>
            <a:r>
              <a:rPr lang="en-US" dirty="0"/>
              <a:t>Downloading an individual transaction allow the user to get results for one transaction before the entire batch has finished processing.</a:t>
            </a:r>
          </a:p>
        </p:txBody>
      </p:sp>
      <p:sp>
        <p:nvSpPr>
          <p:cNvPr id="3" name="Footer Placeholder 2">
            <a:extLst>
              <a:ext uri="{FF2B5EF4-FFF2-40B4-BE49-F238E27FC236}">
                <a16:creationId xmlns:a16="http://schemas.microsoft.com/office/drawing/2014/main" id="{17244215-FDE0-E41F-10CE-D5725BA2DB16}"/>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grpSp>
        <p:nvGrpSpPr>
          <p:cNvPr id="9" name="Group 8">
            <a:extLst>
              <a:ext uri="{FF2B5EF4-FFF2-40B4-BE49-F238E27FC236}">
                <a16:creationId xmlns:a16="http://schemas.microsoft.com/office/drawing/2014/main" id="{29D42E7C-73AD-C61F-3405-293259094D4D}"/>
              </a:ext>
            </a:extLst>
          </p:cNvPr>
          <p:cNvGrpSpPr/>
          <p:nvPr/>
        </p:nvGrpSpPr>
        <p:grpSpPr>
          <a:xfrm>
            <a:off x="699654" y="823855"/>
            <a:ext cx="10792692" cy="4465118"/>
            <a:chOff x="699654" y="823855"/>
            <a:chExt cx="10792692" cy="4465118"/>
          </a:xfrm>
        </p:grpSpPr>
        <p:pic>
          <p:nvPicPr>
            <p:cNvPr id="5" name="Picture 4">
              <a:extLst>
                <a:ext uri="{FF2B5EF4-FFF2-40B4-BE49-F238E27FC236}">
                  <a16:creationId xmlns:a16="http://schemas.microsoft.com/office/drawing/2014/main" id="{8A0349C7-2926-9ED7-3F96-C1CEF6B090DE}"/>
                </a:ext>
              </a:extLst>
            </p:cNvPr>
            <p:cNvPicPr>
              <a:picLocks noChangeAspect="1"/>
            </p:cNvPicPr>
            <p:nvPr/>
          </p:nvPicPr>
          <p:blipFill>
            <a:blip r:embed="rId3"/>
            <a:stretch>
              <a:fillRect/>
            </a:stretch>
          </p:blipFill>
          <p:spPr>
            <a:xfrm>
              <a:off x="699654" y="823855"/>
              <a:ext cx="10792692" cy="4465118"/>
            </a:xfrm>
            <a:prstGeom prst="rect">
              <a:avLst/>
            </a:prstGeom>
          </p:spPr>
        </p:pic>
        <p:pic>
          <p:nvPicPr>
            <p:cNvPr id="6" name="Picture 5">
              <a:extLst>
                <a:ext uri="{FF2B5EF4-FFF2-40B4-BE49-F238E27FC236}">
                  <a16:creationId xmlns:a16="http://schemas.microsoft.com/office/drawing/2014/main" id="{C260F85B-5D8A-4072-02A8-2938227F4B5C}"/>
                </a:ext>
              </a:extLst>
            </p:cNvPr>
            <p:cNvPicPr>
              <a:picLocks noChangeAspect="1"/>
            </p:cNvPicPr>
            <p:nvPr/>
          </p:nvPicPr>
          <p:blipFill>
            <a:blip r:embed="rId4"/>
            <a:stretch>
              <a:fillRect/>
            </a:stretch>
          </p:blipFill>
          <p:spPr>
            <a:xfrm>
              <a:off x="972373" y="828962"/>
              <a:ext cx="1240891" cy="198125"/>
            </a:xfrm>
            <a:prstGeom prst="rect">
              <a:avLst/>
            </a:prstGeom>
          </p:spPr>
        </p:pic>
      </p:grpSp>
      <p:sp>
        <p:nvSpPr>
          <p:cNvPr id="4" name="Slide Number Placeholder 3">
            <a:extLst>
              <a:ext uri="{FF2B5EF4-FFF2-40B4-BE49-F238E27FC236}">
                <a16:creationId xmlns:a16="http://schemas.microsoft.com/office/drawing/2014/main" id="{792B240F-41F1-10B3-6523-0E8B22CF84B7}"/>
              </a:ext>
            </a:extLst>
          </p:cNvPr>
          <p:cNvSpPr>
            <a:spLocks noGrp="1"/>
          </p:cNvSpPr>
          <p:nvPr>
            <p:ph type="sldNum" sz="quarter" idx="12"/>
          </p:nvPr>
        </p:nvSpPr>
        <p:spPr/>
        <p:txBody>
          <a:bodyPr/>
          <a:lstStyle/>
          <a:p>
            <a:fld id="{5E974019-911E-49EE-BA55-CB6190B0405B}" type="slidenum">
              <a:rPr lang="en-US" smtClean="0"/>
              <a:pPr/>
              <a:t>57</a:t>
            </a:fld>
            <a:endParaRPr lang="en-US" dirty="0"/>
          </a:p>
        </p:txBody>
      </p:sp>
      <p:sp>
        <p:nvSpPr>
          <p:cNvPr id="8" name="Arrow: Right 7">
            <a:extLst>
              <a:ext uri="{FF2B5EF4-FFF2-40B4-BE49-F238E27FC236}">
                <a16:creationId xmlns:a16="http://schemas.microsoft.com/office/drawing/2014/main" id="{9A3E9F22-FE9F-BA40-E75D-AC3DB108B2BC}"/>
              </a:ext>
            </a:extLst>
          </p:cNvPr>
          <p:cNvSpPr/>
          <p:nvPr/>
        </p:nvSpPr>
        <p:spPr>
          <a:xfrm>
            <a:off x="9909928" y="4830195"/>
            <a:ext cx="854825" cy="195985"/>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215619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B14F078-D646-4AD6-81D8-92752904C2B5}"/>
              </a:ext>
            </a:extLst>
          </p:cNvPr>
          <p:cNvSpPr>
            <a:spLocks noGrp="1"/>
          </p:cNvSpPr>
          <p:nvPr>
            <p:ph type="body" sz="quarter" idx="10"/>
          </p:nvPr>
        </p:nvSpPr>
        <p:spPr/>
        <p:txBody>
          <a:bodyPr/>
          <a:lstStyle/>
          <a:p>
            <a:r>
              <a:rPr lang="en-US" dirty="0"/>
              <a:t>SecureID Overview</a:t>
            </a:r>
          </a:p>
        </p:txBody>
      </p:sp>
      <p:sp>
        <p:nvSpPr>
          <p:cNvPr id="6" name="Footer Placeholder 5">
            <a:extLst>
              <a:ext uri="{FF2B5EF4-FFF2-40B4-BE49-F238E27FC236}">
                <a16:creationId xmlns:a16="http://schemas.microsoft.com/office/drawing/2014/main" id="{F7030637-F4EF-499D-963B-3BDCABEA1CD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7" name="Slide Number Placeholder 6">
            <a:extLst>
              <a:ext uri="{FF2B5EF4-FFF2-40B4-BE49-F238E27FC236}">
                <a16:creationId xmlns:a16="http://schemas.microsoft.com/office/drawing/2014/main" id="{D25F735E-5643-4A29-A290-BE6D5869ED3C}"/>
              </a:ext>
            </a:extLst>
          </p:cNvPr>
          <p:cNvSpPr>
            <a:spLocks noGrp="1"/>
          </p:cNvSpPr>
          <p:nvPr>
            <p:ph type="sldNum" sz="quarter" idx="12"/>
          </p:nvPr>
        </p:nvSpPr>
        <p:spPr/>
        <p:txBody>
          <a:bodyPr/>
          <a:lstStyle/>
          <a:p>
            <a:fld id="{5E974019-911E-49EE-BA55-CB6190B0405B}" type="slidenum">
              <a:rPr lang="en-US" smtClean="0"/>
              <a:t>58</a:t>
            </a:fld>
            <a:endParaRPr lang="en-US" dirty="0"/>
          </a:p>
        </p:txBody>
      </p:sp>
      <p:sp>
        <p:nvSpPr>
          <p:cNvPr id="9" name="Text Placeholder 8">
            <a:extLst>
              <a:ext uri="{FF2B5EF4-FFF2-40B4-BE49-F238E27FC236}">
                <a16:creationId xmlns:a16="http://schemas.microsoft.com/office/drawing/2014/main" id="{2F5BEB1C-773E-4514-B341-819138084DDA}"/>
              </a:ext>
            </a:extLst>
          </p:cNvPr>
          <p:cNvSpPr>
            <a:spLocks noGrp="1"/>
          </p:cNvSpPr>
          <p:nvPr>
            <p:ph type="body" sz="quarter" idx="13"/>
          </p:nvPr>
        </p:nvSpPr>
        <p:spPr/>
        <p:txBody>
          <a:bodyPr/>
          <a:lstStyle/>
          <a:p>
            <a:r>
              <a:rPr lang="en-US" dirty="0"/>
              <a:t>ID Assignment Process</a:t>
            </a:r>
          </a:p>
        </p:txBody>
      </p:sp>
      <p:sp>
        <p:nvSpPr>
          <p:cNvPr id="10" name="Text Placeholder 9">
            <a:extLst>
              <a:ext uri="{FF2B5EF4-FFF2-40B4-BE49-F238E27FC236}">
                <a16:creationId xmlns:a16="http://schemas.microsoft.com/office/drawing/2014/main" id="{1BF8297C-A955-4E1E-9023-A78D64F71FF6}"/>
              </a:ext>
            </a:extLst>
          </p:cNvPr>
          <p:cNvSpPr>
            <a:spLocks noGrp="1"/>
          </p:cNvSpPr>
          <p:nvPr>
            <p:ph type="body" sz="quarter" idx="14"/>
          </p:nvPr>
        </p:nvSpPr>
        <p:spPr/>
        <p:txBody>
          <a:bodyPr/>
          <a:lstStyle/>
          <a:p>
            <a:r>
              <a:rPr lang="en-US" dirty="0">
                <a:solidFill>
                  <a:schemeClr val="accent1"/>
                </a:solidFill>
              </a:rPr>
              <a:t>Near Match Resolution</a:t>
            </a:r>
          </a:p>
        </p:txBody>
      </p:sp>
      <p:sp>
        <p:nvSpPr>
          <p:cNvPr id="11" name="Text Placeholder 10">
            <a:extLst>
              <a:ext uri="{FF2B5EF4-FFF2-40B4-BE49-F238E27FC236}">
                <a16:creationId xmlns:a16="http://schemas.microsoft.com/office/drawing/2014/main" id="{30310DDC-C994-4CE0-96AE-74C34B9B0937}"/>
              </a:ext>
            </a:extLst>
          </p:cNvPr>
          <p:cNvSpPr>
            <a:spLocks noGrp="1"/>
          </p:cNvSpPr>
          <p:nvPr>
            <p:ph type="body" sz="quarter" idx="15"/>
          </p:nvPr>
        </p:nvSpPr>
        <p:spPr/>
        <p:txBody>
          <a:bodyPr/>
          <a:lstStyle/>
          <a:p>
            <a:r>
              <a:rPr lang="en-US" dirty="0"/>
              <a:t>Match Options and Search Options</a:t>
            </a:r>
          </a:p>
        </p:txBody>
      </p:sp>
      <p:sp>
        <p:nvSpPr>
          <p:cNvPr id="12" name="Text Placeholder 11">
            <a:extLst>
              <a:ext uri="{FF2B5EF4-FFF2-40B4-BE49-F238E27FC236}">
                <a16:creationId xmlns:a16="http://schemas.microsoft.com/office/drawing/2014/main" id="{787AFE31-F7F3-48D5-87BC-E58718539CFC}"/>
              </a:ext>
            </a:extLst>
          </p:cNvPr>
          <p:cNvSpPr>
            <a:spLocks noGrp="1"/>
          </p:cNvSpPr>
          <p:nvPr>
            <p:ph type="body" sz="quarter" idx="16"/>
          </p:nvPr>
        </p:nvSpPr>
        <p:spPr/>
        <p:txBody>
          <a:bodyPr/>
          <a:lstStyle/>
          <a:p>
            <a:r>
              <a:rPr lang="en-US" dirty="0"/>
              <a:t>Reports and Troubleshooting</a:t>
            </a:r>
          </a:p>
        </p:txBody>
      </p:sp>
      <p:sp>
        <p:nvSpPr>
          <p:cNvPr id="13" name="Text Placeholder 12">
            <a:extLst>
              <a:ext uri="{FF2B5EF4-FFF2-40B4-BE49-F238E27FC236}">
                <a16:creationId xmlns:a16="http://schemas.microsoft.com/office/drawing/2014/main" id="{4A483436-A6CE-4625-B619-069CE57086DF}"/>
              </a:ext>
            </a:extLst>
          </p:cNvPr>
          <p:cNvSpPr>
            <a:spLocks noGrp="1"/>
          </p:cNvSpPr>
          <p:nvPr>
            <p:ph type="body" sz="quarter" idx="17"/>
          </p:nvPr>
        </p:nvSpPr>
        <p:spPr/>
        <p:txBody>
          <a:bodyPr/>
          <a:lstStyle/>
          <a:p>
            <a:r>
              <a:rPr lang="en-US" dirty="0"/>
              <a:t>Support and Wrap Up</a:t>
            </a:r>
          </a:p>
        </p:txBody>
      </p:sp>
    </p:spTree>
    <p:extLst>
      <p:ext uri="{BB962C8B-B14F-4D97-AF65-F5344CB8AC3E}">
        <p14:creationId xmlns:p14="http://schemas.microsoft.com/office/powerpoint/2010/main" val="32795231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97BB53D-301C-A099-A3B0-3E43EC0C8A54}"/>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11D93FD7-F801-CDDB-6662-565AEB577942}"/>
              </a:ext>
            </a:extLst>
          </p:cNvPr>
          <p:cNvSpPr>
            <a:spLocks noGrp="1"/>
          </p:cNvSpPr>
          <p:nvPr>
            <p:ph type="sldNum" sz="quarter" idx="15"/>
          </p:nvPr>
        </p:nvSpPr>
        <p:spPr/>
        <p:txBody>
          <a:bodyPr/>
          <a:lstStyle/>
          <a:p>
            <a:fld id="{5E974019-911E-49EE-BA55-CB6190B0405B}" type="slidenum">
              <a:rPr lang="en-US" smtClean="0"/>
              <a:t>59</a:t>
            </a:fld>
            <a:endParaRPr lang="en-US" dirty="0"/>
          </a:p>
        </p:txBody>
      </p:sp>
      <p:sp>
        <p:nvSpPr>
          <p:cNvPr id="10" name="Text Placeholder 9">
            <a:extLst>
              <a:ext uri="{FF2B5EF4-FFF2-40B4-BE49-F238E27FC236}">
                <a16:creationId xmlns:a16="http://schemas.microsoft.com/office/drawing/2014/main" id="{813B55D3-E270-9F64-A870-24217F3F2A74}"/>
              </a:ext>
            </a:extLst>
          </p:cNvPr>
          <p:cNvSpPr>
            <a:spLocks noGrp="1"/>
          </p:cNvSpPr>
          <p:nvPr>
            <p:ph type="body" sz="quarter" idx="16"/>
          </p:nvPr>
        </p:nvSpPr>
        <p:spPr/>
        <p:txBody>
          <a:bodyPr/>
          <a:lstStyle/>
          <a:p>
            <a:r>
              <a:rPr lang="en-US" dirty="0"/>
              <a:t>Near Match Resolution</a:t>
            </a:r>
          </a:p>
        </p:txBody>
      </p:sp>
      <p:sp>
        <p:nvSpPr>
          <p:cNvPr id="11" name="Text Placeholder 10">
            <a:extLst>
              <a:ext uri="{FF2B5EF4-FFF2-40B4-BE49-F238E27FC236}">
                <a16:creationId xmlns:a16="http://schemas.microsoft.com/office/drawing/2014/main" id="{2655BA37-22EC-0B69-0F4F-198DC453A44A}"/>
              </a:ext>
            </a:extLst>
          </p:cNvPr>
          <p:cNvSpPr>
            <a:spLocks noGrp="1"/>
          </p:cNvSpPr>
          <p:nvPr>
            <p:ph type="body" sz="quarter" idx="17"/>
          </p:nvPr>
        </p:nvSpPr>
        <p:spPr/>
        <p:txBody>
          <a:bodyPr/>
          <a:lstStyle/>
          <a:p>
            <a:r>
              <a:rPr lang="en-US" dirty="0"/>
              <a:t>#3</a:t>
            </a:r>
          </a:p>
        </p:txBody>
      </p:sp>
    </p:spTree>
    <p:extLst>
      <p:ext uri="{BB962C8B-B14F-4D97-AF65-F5344CB8AC3E}">
        <p14:creationId xmlns:p14="http://schemas.microsoft.com/office/powerpoint/2010/main" val="2321564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74854C-AAAF-41D9-A439-147AC093B2E5}"/>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3FA58A50-CDD3-4203-81B4-01B525CEDDD4}"/>
              </a:ext>
            </a:extLst>
          </p:cNvPr>
          <p:cNvSpPr>
            <a:spLocks noGrp="1"/>
          </p:cNvSpPr>
          <p:nvPr>
            <p:ph type="sldNum" sz="quarter" idx="11"/>
          </p:nvPr>
        </p:nvSpPr>
        <p:spPr/>
        <p:txBody>
          <a:bodyPr/>
          <a:lstStyle/>
          <a:p>
            <a:fld id="{5E974019-911E-49EE-BA55-CB6190B0405B}" type="slidenum">
              <a:rPr lang="en-US" smtClean="0"/>
              <a:pPr/>
              <a:t>6</a:t>
            </a:fld>
            <a:endParaRPr lang="en-US" dirty="0"/>
          </a:p>
        </p:txBody>
      </p:sp>
    </p:spTree>
    <p:extLst>
      <p:ext uri="{BB962C8B-B14F-4D97-AF65-F5344CB8AC3E}">
        <p14:creationId xmlns:p14="http://schemas.microsoft.com/office/powerpoint/2010/main" val="9487440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E269F3-7909-7A73-BC74-61B104AFE36C}"/>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5B8F1876-5F38-1583-C85A-BACFEE208317}"/>
              </a:ext>
            </a:extLst>
          </p:cNvPr>
          <p:cNvSpPr>
            <a:spLocks noGrp="1"/>
          </p:cNvSpPr>
          <p:nvPr>
            <p:ph type="sldNum" sz="quarter" idx="15"/>
          </p:nvPr>
        </p:nvSpPr>
        <p:spPr/>
        <p:txBody>
          <a:bodyPr/>
          <a:lstStyle/>
          <a:p>
            <a:fld id="{5E974019-911E-49EE-BA55-CB6190B0405B}" type="slidenum">
              <a:rPr lang="en-US" smtClean="0"/>
              <a:t>60</a:t>
            </a:fld>
            <a:endParaRPr lang="en-US" dirty="0"/>
          </a:p>
        </p:txBody>
      </p:sp>
      <p:sp>
        <p:nvSpPr>
          <p:cNvPr id="6" name="Text Placeholder 5">
            <a:extLst>
              <a:ext uri="{FF2B5EF4-FFF2-40B4-BE49-F238E27FC236}">
                <a16:creationId xmlns:a16="http://schemas.microsoft.com/office/drawing/2014/main" id="{4AFFED51-8A2A-2E53-EE05-880BE376BE52}"/>
              </a:ext>
            </a:extLst>
          </p:cNvPr>
          <p:cNvSpPr>
            <a:spLocks noGrp="1"/>
          </p:cNvSpPr>
          <p:nvPr>
            <p:ph type="body" sz="quarter" idx="16"/>
          </p:nvPr>
        </p:nvSpPr>
        <p:spPr/>
        <p:txBody>
          <a:bodyPr/>
          <a:lstStyle/>
          <a:p>
            <a:r>
              <a:rPr lang="en-US" dirty="0"/>
              <a:t>Near Match Resolution</a:t>
            </a:r>
          </a:p>
        </p:txBody>
      </p:sp>
    </p:spTree>
    <p:extLst>
      <p:ext uri="{BB962C8B-B14F-4D97-AF65-F5344CB8AC3E}">
        <p14:creationId xmlns:p14="http://schemas.microsoft.com/office/powerpoint/2010/main" val="16897194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7ED886B-6952-C7D7-39D2-0B3F7C074A75}"/>
              </a:ext>
            </a:extLst>
          </p:cNvPr>
          <p:cNvSpPr>
            <a:spLocks noGrp="1"/>
          </p:cNvSpPr>
          <p:nvPr>
            <p:ph type="body" sz="quarter" idx="10"/>
          </p:nvPr>
        </p:nvSpPr>
        <p:spPr>
          <a:xfrm>
            <a:off x="3963482" y="1521029"/>
            <a:ext cx="4265036" cy="484188"/>
          </a:xfrm>
        </p:spPr>
        <p:txBody>
          <a:bodyPr/>
          <a:lstStyle/>
          <a:p>
            <a:pPr>
              <a:lnSpc>
                <a:spcPct val="200000"/>
              </a:lnSpc>
              <a:buFont typeface="Wingdings" panose="05000000000000000000" pitchFamily="2" charset="2"/>
              <a:buChar char="ü"/>
            </a:pPr>
            <a:r>
              <a:rPr lang="en-US" dirty="0"/>
              <a:t>The Matching Process</a:t>
            </a:r>
          </a:p>
          <a:p>
            <a:pPr>
              <a:lnSpc>
                <a:spcPct val="200000"/>
              </a:lnSpc>
              <a:buFont typeface="Wingdings" panose="05000000000000000000" pitchFamily="2" charset="2"/>
              <a:buChar char="ü"/>
            </a:pPr>
            <a:r>
              <a:rPr lang="en-US" dirty="0"/>
              <a:t>Near Match Rules</a:t>
            </a:r>
          </a:p>
          <a:p>
            <a:pPr>
              <a:lnSpc>
                <a:spcPct val="200000"/>
              </a:lnSpc>
              <a:buFont typeface="Wingdings" panose="05000000000000000000" pitchFamily="2" charset="2"/>
              <a:buChar char="ü"/>
            </a:pPr>
            <a:r>
              <a:rPr lang="en-US" dirty="0"/>
              <a:t>Resolving Near Matches</a:t>
            </a:r>
          </a:p>
          <a:p>
            <a:endParaRPr lang="en-US" dirty="0"/>
          </a:p>
        </p:txBody>
      </p:sp>
      <p:sp>
        <p:nvSpPr>
          <p:cNvPr id="7" name="Text Placeholder 6">
            <a:extLst>
              <a:ext uri="{FF2B5EF4-FFF2-40B4-BE49-F238E27FC236}">
                <a16:creationId xmlns:a16="http://schemas.microsoft.com/office/drawing/2014/main" id="{10014831-43BF-E840-C922-B1E0A0B95D48}"/>
              </a:ext>
            </a:extLst>
          </p:cNvPr>
          <p:cNvSpPr>
            <a:spLocks noGrp="1"/>
          </p:cNvSpPr>
          <p:nvPr>
            <p:ph type="body" sz="quarter" idx="11"/>
          </p:nvPr>
        </p:nvSpPr>
        <p:spPr/>
        <p:txBody>
          <a:bodyPr/>
          <a:lstStyle/>
          <a:p>
            <a:r>
              <a:rPr lang="en-US" dirty="0"/>
              <a:t>Near Match Resolution</a:t>
            </a:r>
          </a:p>
        </p:txBody>
      </p:sp>
      <p:sp>
        <p:nvSpPr>
          <p:cNvPr id="2" name="Footer Placeholder 1">
            <a:extLst>
              <a:ext uri="{FF2B5EF4-FFF2-40B4-BE49-F238E27FC236}">
                <a16:creationId xmlns:a16="http://schemas.microsoft.com/office/drawing/2014/main" id="{14F3473A-23BE-9374-2ABE-B3E8EFC46B20}"/>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5E958FD-3293-ECD5-8563-0B90F5AE6A19}"/>
              </a:ext>
            </a:extLst>
          </p:cNvPr>
          <p:cNvSpPr>
            <a:spLocks noGrp="1"/>
          </p:cNvSpPr>
          <p:nvPr>
            <p:ph type="sldNum" sz="quarter" idx="13"/>
          </p:nvPr>
        </p:nvSpPr>
        <p:spPr/>
        <p:txBody>
          <a:bodyPr/>
          <a:lstStyle/>
          <a:p>
            <a:fld id="{5E974019-911E-49EE-BA55-CB6190B0405B}" type="slidenum">
              <a:rPr lang="en-US" smtClean="0"/>
              <a:t>61</a:t>
            </a:fld>
            <a:endParaRPr lang="en-US" dirty="0"/>
          </a:p>
        </p:txBody>
      </p:sp>
    </p:spTree>
    <p:extLst>
      <p:ext uri="{BB962C8B-B14F-4D97-AF65-F5344CB8AC3E}">
        <p14:creationId xmlns:p14="http://schemas.microsoft.com/office/powerpoint/2010/main" val="36997338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91B1CD8-B8AB-4EEC-B6FE-195F3BFA1396}"/>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83C4BD33-71EA-46F6-8744-6C652E3B1940}"/>
              </a:ext>
            </a:extLst>
          </p:cNvPr>
          <p:cNvSpPr>
            <a:spLocks noGrp="1"/>
          </p:cNvSpPr>
          <p:nvPr>
            <p:ph type="sldNum" sz="quarter" idx="11"/>
          </p:nvPr>
        </p:nvSpPr>
        <p:spPr/>
        <p:txBody>
          <a:bodyPr/>
          <a:lstStyle/>
          <a:p>
            <a:fld id="{5E974019-911E-49EE-BA55-CB6190B0405B}" type="slidenum">
              <a:rPr lang="en-US" smtClean="0"/>
              <a:pPr/>
              <a:t>62</a:t>
            </a:fld>
            <a:endParaRPr lang="en-US" dirty="0"/>
          </a:p>
        </p:txBody>
      </p:sp>
      <p:sp>
        <p:nvSpPr>
          <p:cNvPr id="8" name="Rectangle 7">
            <a:extLst>
              <a:ext uri="{FF2B5EF4-FFF2-40B4-BE49-F238E27FC236}">
                <a16:creationId xmlns:a16="http://schemas.microsoft.com/office/drawing/2014/main" id="{72E6C4AD-904D-4A94-9AD9-0A2634460F74}"/>
              </a:ext>
            </a:extLst>
          </p:cNvPr>
          <p:cNvSpPr/>
          <p:nvPr/>
        </p:nvSpPr>
        <p:spPr>
          <a:xfrm>
            <a:off x="7232074" y="1839191"/>
            <a:ext cx="2379518" cy="4457700"/>
          </a:xfrm>
          <a:prstGeom prst="rect">
            <a:avLst/>
          </a:prstGeom>
          <a:noFill/>
          <a:ln w="12700">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7802448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809890C-E575-4339-290A-3D65DD944AF3}"/>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5" name="Slide Number Placeholder 4">
            <a:extLst>
              <a:ext uri="{FF2B5EF4-FFF2-40B4-BE49-F238E27FC236}">
                <a16:creationId xmlns:a16="http://schemas.microsoft.com/office/drawing/2014/main" id="{CB8B0AEB-5782-C276-91D4-045C3CCE01B5}"/>
              </a:ext>
            </a:extLst>
          </p:cNvPr>
          <p:cNvSpPr>
            <a:spLocks noGrp="1"/>
          </p:cNvSpPr>
          <p:nvPr>
            <p:ph type="sldNum" sz="quarter" idx="11"/>
          </p:nvPr>
        </p:nvSpPr>
        <p:spPr/>
        <p:txBody>
          <a:bodyPr/>
          <a:lstStyle/>
          <a:p>
            <a:fld id="{5E974019-911E-49EE-BA55-CB6190B0405B}" type="slidenum">
              <a:rPr lang="en-US" smtClean="0"/>
              <a:pPr/>
              <a:t>63</a:t>
            </a:fld>
            <a:endParaRPr lang="en-US" dirty="0"/>
          </a:p>
        </p:txBody>
      </p:sp>
    </p:spTree>
    <p:extLst>
      <p:ext uri="{BB962C8B-B14F-4D97-AF65-F5344CB8AC3E}">
        <p14:creationId xmlns:p14="http://schemas.microsoft.com/office/powerpoint/2010/main" val="38399995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3BE97-B235-5167-53B1-D5F86CD88C2B}"/>
              </a:ext>
            </a:extLst>
          </p:cNvPr>
          <p:cNvSpPr>
            <a:spLocks noGrp="1"/>
          </p:cNvSpPr>
          <p:nvPr>
            <p:ph type="title"/>
          </p:nvPr>
        </p:nvSpPr>
        <p:spPr/>
        <p:txBody>
          <a:bodyPr/>
          <a:lstStyle/>
          <a:p>
            <a:endParaRPr lang="en-US"/>
          </a:p>
        </p:txBody>
      </p:sp>
      <p:sp>
        <p:nvSpPr>
          <p:cNvPr id="2" name="Footer Placeholder 1">
            <a:extLst>
              <a:ext uri="{FF2B5EF4-FFF2-40B4-BE49-F238E27FC236}">
                <a16:creationId xmlns:a16="http://schemas.microsoft.com/office/drawing/2014/main" id="{A7DC96AC-6485-2601-C170-A407521F40C6}"/>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5F49E326-11AE-64A9-D0E4-62FC82B7CE3B}"/>
              </a:ext>
            </a:extLst>
          </p:cNvPr>
          <p:cNvSpPr>
            <a:spLocks noGrp="1"/>
          </p:cNvSpPr>
          <p:nvPr>
            <p:ph type="sldNum" sz="quarter" idx="11"/>
          </p:nvPr>
        </p:nvSpPr>
        <p:spPr/>
        <p:txBody>
          <a:bodyPr/>
          <a:lstStyle/>
          <a:p>
            <a:fld id="{5E974019-911E-49EE-BA55-CB6190B0405B}" type="slidenum">
              <a:rPr lang="en-US" smtClean="0"/>
              <a:pPr/>
              <a:t>64</a:t>
            </a:fld>
            <a:endParaRPr lang="en-US" dirty="0"/>
          </a:p>
        </p:txBody>
      </p:sp>
    </p:spTree>
    <p:extLst>
      <p:ext uri="{BB962C8B-B14F-4D97-AF65-F5344CB8AC3E}">
        <p14:creationId xmlns:p14="http://schemas.microsoft.com/office/powerpoint/2010/main" val="273765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D4EE1FE-255C-CB9B-605C-F09B8ECB9DBD}"/>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87D52593-A08F-5D6A-FF25-D97259D9B870}"/>
              </a:ext>
            </a:extLst>
          </p:cNvPr>
          <p:cNvSpPr>
            <a:spLocks noGrp="1"/>
          </p:cNvSpPr>
          <p:nvPr>
            <p:ph type="sldNum" sz="quarter" idx="11"/>
          </p:nvPr>
        </p:nvSpPr>
        <p:spPr/>
        <p:txBody>
          <a:bodyPr/>
          <a:lstStyle/>
          <a:p>
            <a:fld id="{5E974019-911E-49EE-BA55-CB6190B0405B}" type="slidenum">
              <a:rPr lang="en-US" smtClean="0"/>
              <a:pPr/>
              <a:t>65</a:t>
            </a:fld>
            <a:endParaRPr lang="en-US" dirty="0"/>
          </a:p>
        </p:txBody>
      </p:sp>
    </p:spTree>
    <p:extLst>
      <p:ext uri="{BB962C8B-B14F-4D97-AF65-F5344CB8AC3E}">
        <p14:creationId xmlns:p14="http://schemas.microsoft.com/office/powerpoint/2010/main" val="41867994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65D794-7C77-03DA-305C-EF3A67F59C30}"/>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5157EE73-B029-E470-A6FE-CBCAA90B5804}"/>
              </a:ext>
            </a:extLst>
          </p:cNvPr>
          <p:cNvSpPr>
            <a:spLocks noGrp="1"/>
          </p:cNvSpPr>
          <p:nvPr>
            <p:ph type="sldNum" sz="quarter" idx="11"/>
          </p:nvPr>
        </p:nvSpPr>
        <p:spPr/>
        <p:txBody>
          <a:bodyPr/>
          <a:lstStyle/>
          <a:p>
            <a:fld id="{5E974019-911E-49EE-BA55-CB6190B0405B}" type="slidenum">
              <a:rPr lang="en-US" smtClean="0"/>
              <a:pPr/>
              <a:t>66</a:t>
            </a:fld>
            <a:endParaRPr lang="en-US" dirty="0"/>
          </a:p>
        </p:txBody>
      </p:sp>
    </p:spTree>
    <p:extLst>
      <p:ext uri="{BB962C8B-B14F-4D97-AF65-F5344CB8AC3E}">
        <p14:creationId xmlns:p14="http://schemas.microsoft.com/office/powerpoint/2010/main" val="41665851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3BE97-B235-5167-53B1-D5F86CD88C2B}"/>
              </a:ext>
            </a:extLst>
          </p:cNvPr>
          <p:cNvSpPr>
            <a:spLocks noGrp="1"/>
          </p:cNvSpPr>
          <p:nvPr>
            <p:ph type="title"/>
          </p:nvPr>
        </p:nvSpPr>
        <p:spPr/>
        <p:txBody>
          <a:bodyPr/>
          <a:lstStyle/>
          <a:p>
            <a:endParaRPr lang="en-US"/>
          </a:p>
        </p:txBody>
      </p:sp>
      <p:sp>
        <p:nvSpPr>
          <p:cNvPr id="2" name="Footer Placeholder 1">
            <a:extLst>
              <a:ext uri="{FF2B5EF4-FFF2-40B4-BE49-F238E27FC236}">
                <a16:creationId xmlns:a16="http://schemas.microsoft.com/office/drawing/2014/main" id="{A7DC96AC-6485-2601-C170-A407521F40C6}"/>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5F49E326-11AE-64A9-D0E4-62FC82B7CE3B}"/>
              </a:ext>
            </a:extLst>
          </p:cNvPr>
          <p:cNvSpPr>
            <a:spLocks noGrp="1"/>
          </p:cNvSpPr>
          <p:nvPr>
            <p:ph type="sldNum" sz="quarter" idx="11"/>
          </p:nvPr>
        </p:nvSpPr>
        <p:spPr/>
        <p:txBody>
          <a:bodyPr/>
          <a:lstStyle/>
          <a:p>
            <a:fld id="{5E974019-911E-49EE-BA55-CB6190B0405B}" type="slidenum">
              <a:rPr lang="en-US" smtClean="0"/>
              <a:pPr/>
              <a:t>67</a:t>
            </a:fld>
            <a:endParaRPr lang="en-US" dirty="0"/>
          </a:p>
        </p:txBody>
      </p:sp>
      <p:sp>
        <p:nvSpPr>
          <p:cNvPr id="5" name="Rectangle 4">
            <a:extLst>
              <a:ext uri="{FF2B5EF4-FFF2-40B4-BE49-F238E27FC236}">
                <a16:creationId xmlns:a16="http://schemas.microsoft.com/office/drawing/2014/main" id="{57BC9B67-DEDB-2739-44E1-781445E95417}"/>
              </a:ext>
            </a:extLst>
          </p:cNvPr>
          <p:cNvSpPr/>
          <p:nvPr/>
        </p:nvSpPr>
        <p:spPr>
          <a:xfrm>
            <a:off x="8666018" y="1974273"/>
            <a:ext cx="1984664" cy="3616036"/>
          </a:xfrm>
          <a:prstGeom prst="rect">
            <a:avLst/>
          </a:prstGeom>
          <a:noFill/>
          <a:ln w="12700"/>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2576898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09E1B6F-5ACE-6AEB-EDAA-7CE33C26E290}"/>
              </a:ext>
            </a:extLst>
          </p:cNvPr>
          <p:cNvSpPr>
            <a:spLocks noGrp="1"/>
          </p:cNvSpPr>
          <p:nvPr>
            <p:ph type="body" sz="quarter" idx="10"/>
          </p:nvPr>
        </p:nvSpPr>
        <p:spPr/>
        <p:txBody>
          <a:bodyPr/>
          <a:lstStyle/>
          <a:p>
            <a:r>
              <a:rPr lang="en-US" dirty="0"/>
              <a:t>94-100</a:t>
            </a:r>
          </a:p>
        </p:txBody>
      </p:sp>
      <p:sp>
        <p:nvSpPr>
          <p:cNvPr id="5" name="Text Placeholder 4">
            <a:extLst>
              <a:ext uri="{FF2B5EF4-FFF2-40B4-BE49-F238E27FC236}">
                <a16:creationId xmlns:a16="http://schemas.microsoft.com/office/drawing/2014/main" id="{6C4237AD-8CFE-8B86-0C84-C0D17FD1986C}"/>
              </a:ext>
            </a:extLst>
          </p:cNvPr>
          <p:cNvSpPr>
            <a:spLocks noGrp="1"/>
          </p:cNvSpPr>
          <p:nvPr>
            <p:ph type="body" sz="quarter" idx="11"/>
          </p:nvPr>
        </p:nvSpPr>
        <p:spPr/>
        <p:txBody>
          <a:bodyPr/>
          <a:lstStyle/>
          <a:p>
            <a:r>
              <a:rPr lang="en-US" dirty="0"/>
              <a:t>80-93</a:t>
            </a:r>
          </a:p>
        </p:txBody>
      </p:sp>
      <p:sp>
        <p:nvSpPr>
          <p:cNvPr id="6" name="Text Placeholder 5">
            <a:extLst>
              <a:ext uri="{FF2B5EF4-FFF2-40B4-BE49-F238E27FC236}">
                <a16:creationId xmlns:a16="http://schemas.microsoft.com/office/drawing/2014/main" id="{D1AD756C-3421-607E-60DB-D70C9FCB240A}"/>
              </a:ext>
            </a:extLst>
          </p:cNvPr>
          <p:cNvSpPr>
            <a:spLocks noGrp="1"/>
          </p:cNvSpPr>
          <p:nvPr>
            <p:ph type="body" sz="quarter" idx="12"/>
          </p:nvPr>
        </p:nvSpPr>
        <p:spPr/>
        <p:txBody>
          <a:bodyPr/>
          <a:lstStyle/>
          <a:p>
            <a:r>
              <a:rPr lang="en-US" dirty="0"/>
              <a:t>0-79</a:t>
            </a:r>
          </a:p>
        </p:txBody>
      </p:sp>
      <p:sp>
        <p:nvSpPr>
          <p:cNvPr id="2" name="Footer Placeholder 1">
            <a:extLst>
              <a:ext uri="{FF2B5EF4-FFF2-40B4-BE49-F238E27FC236}">
                <a16:creationId xmlns:a16="http://schemas.microsoft.com/office/drawing/2014/main" id="{53288D6D-C809-3EE2-F532-4D7E1DA5C9B3}"/>
              </a:ext>
            </a:extLst>
          </p:cNvPr>
          <p:cNvSpPr>
            <a:spLocks noGrp="1"/>
          </p:cNvSpPr>
          <p:nvPr>
            <p:ph type="ftr" sz="quarter" idx="13"/>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989BD340-C03A-4319-EE28-1E71005FB7B9}"/>
              </a:ext>
            </a:extLst>
          </p:cNvPr>
          <p:cNvSpPr>
            <a:spLocks noGrp="1"/>
          </p:cNvSpPr>
          <p:nvPr>
            <p:ph type="sldNum" sz="quarter" idx="14"/>
          </p:nvPr>
        </p:nvSpPr>
        <p:spPr/>
        <p:txBody>
          <a:bodyPr/>
          <a:lstStyle/>
          <a:p>
            <a:fld id="{5E974019-911E-49EE-BA55-CB6190B0405B}" type="slidenum">
              <a:rPr lang="en-US" smtClean="0"/>
              <a:pPr/>
              <a:t>68</a:t>
            </a:fld>
            <a:endParaRPr lang="en-US" dirty="0"/>
          </a:p>
        </p:txBody>
      </p:sp>
    </p:spTree>
    <p:extLst>
      <p:ext uri="{BB962C8B-B14F-4D97-AF65-F5344CB8AC3E}">
        <p14:creationId xmlns:p14="http://schemas.microsoft.com/office/powerpoint/2010/main" val="4963207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06C4C53-5CD9-C1FC-D835-63477B1662CF}"/>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6" name="Slide Number Placeholder 5">
            <a:extLst>
              <a:ext uri="{FF2B5EF4-FFF2-40B4-BE49-F238E27FC236}">
                <a16:creationId xmlns:a16="http://schemas.microsoft.com/office/drawing/2014/main" id="{8D3254E3-09A0-74DE-7C33-5581B28D7E2D}"/>
              </a:ext>
            </a:extLst>
          </p:cNvPr>
          <p:cNvSpPr>
            <a:spLocks noGrp="1"/>
          </p:cNvSpPr>
          <p:nvPr>
            <p:ph type="sldNum" sz="quarter" idx="11"/>
          </p:nvPr>
        </p:nvSpPr>
        <p:spPr/>
        <p:txBody>
          <a:bodyPr/>
          <a:lstStyle/>
          <a:p>
            <a:fld id="{5E974019-911E-49EE-BA55-CB6190B0405B}" type="slidenum">
              <a:rPr lang="en-US" smtClean="0"/>
              <a:pPr/>
              <a:t>69</a:t>
            </a:fld>
            <a:endParaRPr lang="en-US" dirty="0"/>
          </a:p>
        </p:txBody>
      </p:sp>
    </p:spTree>
    <p:extLst>
      <p:ext uri="{BB962C8B-B14F-4D97-AF65-F5344CB8AC3E}">
        <p14:creationId xmlns:p14="http://schemas.microsoft.com/office/powerpoint/2010/main" val="30626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B14F078-D646-4AD6-81D8-92752904C2B5}"/>
              </a:ext>
            </a:extLst>
          </p:cNvPr>
          <p:cNvSpPr>
            <a:spLocks noGrp="1"/>
          </p:cNvSpPr>
          <p:nvPr>
            <p:ph type="body" sz="quarter" idx="10"/>
          </p:nvPr>
        </p:nvSpPr>
        <p:spPr/>
        <p:txBody>
          <a:bodyPr/>
          <a:lstStyle/>
          <a:p>
            <a:r>
              <a:rPr lang="en-US" dirty="0">
                <a:solidFill>
                  <a:schemeClr val="accent2"/>
                </a:solidFill>
              </a:rPr>
              <a:t>SecureID Overview</a:t>
            </a:r>
          </a:p>
        </p:txBody>
      </p:sp>
      <p:sp>
        <p:nvSpPr>
          <p:cNvPr id="6" name="Footer Placeholder 5">
            <a:extLst>
              <a:ext uri="{FF2B5EF4-FFF2-40B4-BE49-F238E27FC236}">
                <a16:creationId xmlns:a16="http://schemas.microsoft.com/office/drawing/2014/main" id="{F7030637-F4EF-499D-963B-3BDCABEA1CD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7" name="Slide Number Placeholder 6">
            <a:extLst>
              <a:ext uri="{FF2B5EF4-FFF2-40B4-BE49-F238E27FC236}">
                <a16:creationId xmlns:a16="http://schemas.microsoft.com/office/drawing/2014/main" id="{D25F735E-5643-4A29-A290-BE6D5869ED3C}"/>
              </a:ext>
            </a:extLst>
          </p:cNvPr>
          <p:cNvSpPr>
            <a:spLocks noGrp="1"/>
          </p:cNvSpPr>
          <p:nvPr>
            <p:ph type="sldNum" sz="quarter" idx="12"/>
          </p:nvPr>
        </p:nvSpPr>
        <p:spPr/>
        <p:txBody>
          <a:bodyPr/>
          <a:lstStyle/>
          <a:p>
            <a:fld id="{5E974019-911E-49EE-BA55-CB6190B0405B}" type="slidenum">
              <a:rPr lang="en-US" smtClean="0"/>
              <a:t>7</a:t>
            </a:fld>
            <a:endParaRPr lang="en-US" dirty="0"/>
          </a:p>
        </p:txBody>
      </p:sp>
      <p:sp>
        <p:nvSpPr>
          <p:cNvPr id="9" name="Text Placeholder 8">
            <a:extLst>
              <a:ext uri="{FF2B5EF4-FFF2-40B4-BE49-F238E27FC236}">
                <a16:creationId xmlns:a16="http://schemas.microsoft.com/office/drawing/2014/main" id="{2F5BEB1C-773E-4514-B341-819138084DDA}"/>
              </a:ext>
            </a:extLst>
          </p:cNvPr>
          <p:cNvSpPr>
            <a:spLocks noGrp="1"/>
          </p:cNvSpPr>
          <p:nvPr>
            <p:ph type="body" sz="quarter" idx="13"/>
          </p:nvPr>
        </p:nvSpPr>
        <p:spPr/>
        <p:txBody>
          <a:bodyPr/>
          <a:lstStyle/>
          <a:p>
            <a:r>
              <a:rPr lang="en-US" dirty="0"/>
              <a:t>ID Assignment Process</a:t>
            </a:r>
          </a:p>
        </p:txBody>
      </p:sp>
      <p:sp>
        <p:nvSpPr>
          <p:cNvPr id="10" name="Text Placeholder 9">
            <a:extLst>
              <a:ext uri="{FF2B5EF4-FFF2-40B4-BE49-F238E27FC236}">
                <a16:creationId xmlns:a16="http://schemas.microsoft.com/office/drawing/2014/main" id="{1BF8297C-A955-4E1E-9023-A78D64F71FF6}"/>
              </a:ext>
            </a:extLst>
          </p:cNvPr>
          <p:cNvSpPr>
            <a:spLocks noGrp="1"/>
          </p:cNvSpPr>
          <p:nvPr>
            <p:ph type="body" sz="quarter" idx="14"/>
          </p:nvPr>
        </p:nvSpPr>
        <p:spPr/>
        <p:txBody>
          <a:bodyPr/>
          <a:lstStyle/>
          <a:p>
            <a:r>
              <a:rPr lang="en-US" dirty="0"/>
              <a:t>Near Match Resolution</a:t>
            </a:r>
          </a:p>
        </p:txBody>
      </p:sp>
      <p:sp>
        <p:nvSpPr>
          <p:cNvPr id="11" name="Text Placeholder 10">
            <a:extLst>
              <a:ext uri="{FF2B5EF4-FFF2-40B4-BE49-F238E27FC236}">
                <a16:creationId xmlns:a16="http://schemas.microsoft.com/office/drawing/2014/main" id="{30310DDC-C994-4CE0-96AE-74C34B9B0937}"/>
              </a:ext>
            </a:extLst>
          </p:cNvPr>
          <p:cNvSpPr>
            <a:spLocks noGrp="1"/>
          </p:cNvSpPr>
          <p:nvPr>
            <p:ph type="body" sz="quarter" idx="15"/>
          </p:nvPr>
        </p:nvSpPr>
        <p:spPr/>
        <p:txBody>
          <a:bodyPr/>
          <a:lstStyle/>
          <a:p>
            <a:r>
              <a:rPr lang="en-US" dirty="0"/>
              <a:t>Match Options and Search Options</a:t>
            </a:r>
          </a:p>
        </p:txBody>
      </p:sp>
      <p:sp>
        <p:nvSpPr>
          <p:cNvPr id="12" name="Text Placeholder 11">
            <a:extLst>
              <a:ext uri="{FF2B5EF4-FFF2-40B4-BE49-F238E27FC236}">
                <a16:creationId xmlns:a16="http://schemas.microsoft.com/office/drawing/2014/main" id="{787AFE31-F7F3-48D5-87BC-E58718539CFC}"/>
              </a:ext>
            </a:extLst>
          </p:cNvPr>
          <p:cNvSpPr>
            <a:spLocks noGrp="1"/>
          </p:cNvSpPr>
          <p:nvPr>
            <p:ph type="body" sz="quarter" idx="16"/>
          </p:nvPr>
        </p:nvSpPr>
        <p:spPr/>
        <p:txBody>
          <a:bodyPr/>
          <a:lstStyle/>
          <a:p>
            <a:r>
              <a:rPr lang="en-US" dirty="0"/>
              <a:t>Reports and Troubleshooting</a:t>
            </a:r>
          </a:p>
        </p:txBody>
      </p:sp>
      <p:sp>
        <p:nvSpPr>
          <p:cNvPr id="13" name="Text Placeholder 12">
            <a:extLst>
              <a:ext uri="{FF2B5EF4-FFF2-40B4-BE49-F238E27FC236}">
                <a16:creationId xmlns:a16="http://schemas.microsoft.com/office/drawing/2014/main" id="{4A483436-A6CE-4625-B619-069CE57086DF}"/>
              </a:ext>
            </a:extLst>
          </p:cNvPr>
          <p:cNvSpPr>
            <a:spLocks noGrp="1"/>
          </p:cNvSpPr>
          <p:nvPr>
            <p:ph type="body" sz="quarter" idx="17"/>
          </p:nvPr>
        </p:nvSpPr>
        <p:spPr/>
        <p:txBody>
          <a:bodyPr/>
          <a:lstStyle/>
          <a:p>
            <a:r>
              <a:rPr lang="en-US" dirty="0"/>
              <a:t>Support and Wrap Up</a:t>
            </a:r>
          </a:p>
        </p:txBody>
      </p:sp>
    </p:spTree>
    <p:extLst>
      <p:ext uri="{BB962C8B-B14F-4D97-AF65-F5344CB8AC3E}">
        <p14:creationId xmlns:p14="http://schemas.microsoft.com/office/powerpoint/2010/main" val="12529948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83D47D1-6CAF-3ADA-935F-2D87FE5BE1EF}"/>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14B69845-C31F-40C1-0360-962F65A8B1B0}"/>
              </a:ext>
            </a:extLst>
          </p:cNvPr>
          <p:cNvSpPr>
            <a:spLocks noGrp="1"/>
          </p:cNvSpPr>
          <p:nvPr>
            <p:ph type="sldNum" sz="quarter" idx="11"/>
          </p:nvPr>
        </p:nvSpPr>
        <p:spPr/>
        <p:txBody>
          <a:bodyPr/>
          <a:lstStyle/>
          <a:p>
            <a:fld id="{5E974019-911E-49EE-BA55-CB6190B0405B}" type="slidenum">
              <a:rPr lang="en-US" smtClean="0"/>
              <a:pPr/>
              <a:t>70</a:t>
            </a:fld>
            <a:endParaRPr lang="en-US" dirty="0"/>
          </a:p>
        </p:txBody>
      </p:sp>
    </p:spTree>
    <p:extLst>
      <p:ext uri="{BB962C8B-B14F-4D97-AF65-F5344CB8AC3E}">
        <p14:creationId xmlns:p14="http://schemas.microsoft.com/office/powerpoint/2010/main" val="24737281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43D93E-78E6-93B8-64C8-F6E617B3A7BB}"/>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0EAA2E98-7C71-DBB1-542A-1438DAB6F1E2}"/>
              </a:ext>
            </a:extLst>
          </p:cNvPr>
          <p:cNvSpPr>
            <a:spLocks noGrp="1"/>
          </p:cNvSpPr>
          <p:nvPr>
            <p:ph type="sldNum" sz="quarter" idx="11"/>
          </p:nvPr>
        </p:nvSpPr>
        <p:spPr/>
        <p:txBody>
          <a:bodyPr/>
          <a:lstStyle/>
          <a:p>
            <a:fld id="{5E974019-911E-49EE-BA55-CB6190B0405B}" type="slidenum">
              <a:rPr lang="en-US" smtClean="0"/>
              <a:pPr/>
              <a:t>71</a:t>
            </a:fld>
            <a:endParaRPr lang="en-US" dirty="0"/>
          </a:p>
        </p:txBody>
      </p:sp>
    </p:spTree>
    <p:extLst>
      <p:ext uri="{BB962C8B-B14F-4D97-AF65-F5344CB8AC3E}">
        <p14:creationId xmlns:p14="http://schemas.microsoft.com/office/powerpoint/2010/main" val="17772864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2D12EF-6827-9AE2-DADA-0B48BFCC57F2}"/>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B5B75733-5829-67C9-91FD-A2178C232A56}"/>
              </a:ext>
            </a:extLst>
          </p:cNvPr>
          <p:cNvSpPr>
            <a:spLocks noGrp="1"/>
          </p:cNvSpPr>
          <p:nvPr>
            <p:ph type="sldNum" sz="quarter" idx="11"/>
          </p:nvPr>
        </p:nvSpPr>
        <p:spPr/>
        <p:txBody>
          <a:bodyPr/>
          <a:lstStyle/>
          <a:p>
            <a:fld id="{5E974019-911E-49EE-BA55-CB6190B0405B}" type="slidenum">
              <a:rPr lang="en-US" smtClean="0"/>
              <a:pPr/>
              <a:t>72</a:t>
            </a:fld>
            <a:endParaRPr lang="en-US" dirty="0"/>
          </a:p>
        </p:txBody>
      </p:sp>
    </p:spTree>
    <p:extLst>
      <p:ext uri="{BB962C8B-B14F-4D97-AF65-F5344CB8AC3E}">
        <p14:creationId xmlns:p14="http://schemas.microsoft.com/office/powerpoint/2010/main" val="8415966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93FA8E-12EA-A229-B130-555C12664C36}"/>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9684C811-0AC5-2A6A-B6FB-DF3F1BCAFF91}"/>
              </a:ext>
            </a:extLst>
          </p:cNvPr>
          <p:cNvSpPr>
            <a:spLocks noGrp="1"/>
          </p:cNvSpPr>
          <p:nvPr>
            <p:ph type="sldNum" sz="quarter" idx="11"/>
          </p:nvPr>
        </p:nvSpPr>
        <p:spPr/>
        <p:txBody>
          <a:bodyPr/>
          <a:lstStyle/>
          <a:p>
            <a:fld id="{5E974019-911E-49EE-BA55-CB6190B0405B}" type="slidenum">
              <a:rPr lang="en-US" smtClean="0"/>
              <a:pPr/>
              <a:t>73</a:t>
            </a:fld>
            <a:endParaRPr lang="en-US" dirty="0"/>
          </a:p>
        </p:txBody>
      </p:sp>
    </p:spTree>
    <p:extLst>
      <p:ext uri="{BB962C8B-B14F-4D97-AF65-F5344CB8AC3E}">
        <p14:creationId xmlns:p14="http://schemas.microsoft.com/office/powerpoint/2010/main" val="19315656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6F9CCB-D9CA-2AEC-20EA-47ECC16985C2}"/>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59432A2A-93BB-EB93-5170-2CDFB6803B54}"/>
              </a:ext>
            </a:extLst>
          </p:cNvPr>
          <p:cNvSpPr>
            <a:spLocks noGrp="1"/>
          </p:cNvSpPr>
          <p:nvPr>
            <p:ph type="sldNum" sz="quarter" idx="11"/>
          </p:nvPr>
        </p:nvSpPr>
        <p:spPr/>
        <p:txBody>
          <a:bodyPr/>
          <a:lstStyle/>
          <a:p>
            <a:fld id="{5E974019-911E-49EE-BA55-CB6190B0405B}" type="slidenum">
              <a:rPr lang="en-US" smtClean="0"/>
              <a:pPr/>
              <a:t>74</a:t>
            </a:fld>
            <a:endParaRPr lang="en-US" dirty="0"/>
          </a:p>
        </p:txBody>
      </p:sp>
    </p:spTree>
    <p:extLst>
      <p:ext uri="{BB962C8B-B14F-4D97-AF65-F5344CB8AC3E}">
        <p14:creationId xmlns:p14="http://schemas.microsoft.com/office/powerpoint/2010/main" val="2663712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FA115B-D5F8-09DB-EE17-500450A13E64}"/>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C3F12DB2-317E-C550-50E6-2ADFD415CB52}"/>
              </a:ext>
            </a:extLst>
          </p:cNvPr>
          <p:cNvSpPr>
            <a:spLocks noGrp="1"/>
          </p:cNvSpPr>
          <p:nvPr>
            <p:ph type="sldNum" sz="quarter" idx="11"/>
          </p:nvPr>
        </p:nvSpPr>
        <p:spPr/>
        <p:txBody>
          <a:bodyPr/>
          <a:lstStyle/>
          <a:p>
            <a:fld id="{5E974019-911E-49EE-BA55-CB6190B0405B}" type="slidenum">
              <a:rPr lang="en-US" smtClean="0"/>
              <a:pPr/>
              <a:t>75</a:t>
            </a:fld>
            <a:endParaRPr lang="en-US" dirty="0"/>
          </a:p>
        </p:txBody>
      </p:sp>
    </p:spTree>
    <p:extLst>
      <p:ext uri="{BB962C8B-B14F-4D97-AF65-F5344CB8AC3E}">
        <p14:creationId xmlns:p14="http://schemas.microsoft.com/office/powerpoint/2010/main" val="1616799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7ED1-4CC1-AFDF-3D5C-4932E050E2FD}"/>
              </a:ext>
            </a:extLst>
          </p:cNvPr>
          <p:cNvSpPr>
            <a:spLocks noGrp="1"/>
          </p:cNvSpPr>
          <p:nvPr>
            <p:ph type="body" sz="quarter" idx="10"/>
          </p:nvPr>
        </p:nvSpPr>
        <p:spPr>
          <a:xfrm>
            <a:off x="568036" y="5591175"/>
            <a:ext cx="11132127" cy="705716"/>
          </a:xfrm>
        </p:spPr>
        <p:txBody>
          <a:bodyPr/>
          <a:lstStyle/>
          <a:p>
            <a:pPr>
              <a:spcBef>
                <a:spcPts val="0"/>
              </a:spcBef>
              <a:buClr>
                <a:srgbClr val="666666"/>
              </a:buClr>
            </a:pPr>
            <a:r>
              <a:rPr lang="en-US" dirty="0">
                <a:solidFill>
                  <a:srgbClr val="666666"/>
                </a:solidFill>
              </a:rPr>
              <a:t>The Status of Batch 920 indicates there are Pending Near Matches. The Next Action is Resolve.</a:t>
            </a:r>
          </a:p>
          <a:p>
            <a:pPr>
              <a:spcBef>
                <a:spcPts val="0"/>
              </a:spcBef>
            </a:pPr>
            <a:r>
              <a:rPr lang="en-US" dirty="0"/>
              <a:t>Human intervention required to determine whether the submission record matches the master record.</a:t>
            </a:r>
          </a:p>
          <a:p>
            <a:pPr>
              <a:spcBef>
                <a:spcPts val="0"/>
              </a:spcBef>
            </a:pPr>
            <a:r>
              <a:rPr lang="en-US" dirty="0"/>
              <a:t>The user will click the Resolve button.</a:t>
            </a:r>
          </a:p>
          <a:p>
            <a:endParaRPr lang="en-US" dirty="0"/>
          </a:p>
        </p:txBody>
      </p:sp>
      <p:sp>
        <p:nvSpPr>
          <p:cNvPr id="2" name="Footer Placeholder 1">
            <a:extLst>
              <a:ext uri="{FF2B5EF4-FFF2-40B4-BE49-F238E27FC236}">
                <a16:creationId xmlns:a16="http://schemas.microsoft.com/office/drawing/2014/main" id="{0D4C837C-25A0-3769-BB26-F11592812AD0}"/>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EB43C194-8384-9FE5-E061-15ADCF3CECE9}"/>
              </a:ext>
            </a:extLst>
          </p:cNvPr>
          <p:cNvSpPr>
            <a:spLocks noGrp="1"/>
          </p:cNvSpPr>
          <p:nvPr>
            <p:ph type="sldNum" sz="quarter" idx="12"/>
          </p:nvPr>
        </p:nvSpPr>
        <p:spPr/>
        <p:txBody>
          <a:bodyPr/>
          <a:lstStyle/>
          <a:p>
            <a:fld id="{5E974019-911E-49EE-BA55-CB6190B0405B}" type="slidenum">
              <a:rPr lang="en-US" smtClean="0"/>
              <a:pPr/>
              <a:t>76</a:t>
            </a:fld>
            <a:endParaRPr lang="en-US" dirty="0"/>
          </a:p>
        </p:txBody>
      </p:sp>
      <p:pic>
        <p:nvPicPr>
          <p:cNvPr id="10" name="Picture 9">
            <a:extLst>
              <a:ext uri="{FF2B5EF4-FFF2-40B4-BE49-F238E27FC236}">
                <a16:creationId xmlns:a16="http://schemas.microsoft.com/office/drawing/2014/main" id="{508E7F29-A65D-039B-A6E9-3DC985AC0F2B}"/>
              </a:ext>
            </a:extLst>
          </p:cNvPr>
          <p:cNvPicPr>
            <a:picLocks noChangeAspect="1"/>
          </p:cNvPicPr>
          <p:nvPr/>
        </p:nvPicPr>
        <p:blipFill>
          <a:blip r:embed="rId3"/>
          <a:stretch>
            <a:fillRect/>
          </a:stretch>
        </p:blipFill>
        <p:spPr>
          <a:xfrm>
            <a:off x="1095548" y="875955"/>
            <a:ext cx="10000904" cy="4379368"/>
          </a:xfrm>
          <a:prstGeom prst="rect">
            <a:avLst/>
          </a:prstGeom>
        </p:spPr>
      </p:pic>
      <p:sp>
        <p:nvSpPr>
          <p:cNvPr id="8" name="Rectangle 7">
            <a:extLst>
              <a:ext uri="{FF2B5EF4-FFF2-40B4-BE49-F238E27FC236}">
                <a16:creationId xmlns:a16="http://schemas.microsoft.com/office/drawing/2014/main" id="{05A80914-5839-5612-73FA-6DF0B58E0D96}"/>
              </a:ext>
            </a:extLst>
          </p:cNvPr>
          <p:cNvSpPr/>
          <p:nvPr/>
        </p:nvSpPr>
        <p:spPr>
          <a:xfrm>
            <a:off x="8196349" y="3429000"/>
            <a:ext cx="2743200" cy="344978"/>
          </a:xfrm>
          <a:prstGeom prst="rect">
            <a:avLst/>
          </a:prstGeom>
          <a:noFill/>
          <a:ln w="28575">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7547958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52F121-AD46-C36B-DF50-B0EB9064FD65}"/>
              </a:ext>
            </a:extLst>
          </p:cNvPr>
          <p:cNvSpPr>
            <a:spLocks noGrp="1"/>
          </p:cNvSpPr>
          <p:nvPr>
            <p:ph type="body" sz="quarter" idx="10"/>
          </p:nvPr>
        </p:nvSpPr>
        <p:spPr>
          <a:xfrm>
            <a:off x="1774320" y="5591175"/>
            <a:ext cx="8643360" cy="496888"/>
          </a:xfrm>
        </p:spPr>
        <p:txBody>
          <a:bodyPr/>
          <a:lstStyle/>
          <a:p>
            <a:r>
              <a:rPr lang="en-US" dirty="0"/>
              <a:t>The user lands on the Pending Near Match panel. We can see the Batch ID is 920 and the submission record is Oliver Jones. Oliver has 4 potential near matches. </a:t>
            </a:r>
          </a:p>
        </p:txBody>
      </p:sp>
      <p:sp>
        <p:nvSpPr>
          <p:cNvPr id="3" name="Footer Placeholder 2">
            <a:extLst>
              <a:ext uri="{FF2B5EF4-FFF2-40B4-BE49-F238E27FC236}">
                <a16:creationId xmlns:a16="http://schemas.microsoft.com/office/drawing/2014/main" id="{DF30A664-CDD8-A8EA-59AA-DF2426D91DB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49564F50-8D0D-262A-4AF7-015AB1FF3483}"/>
              </a:ext>
            </a:extLst>
          </p:cNvPr>
          <p:cNvSpPr>
            <a:spLocks noGrp="1"/>
          </p:cNvSpPr>
          <p:nvPr>
            <p:ph type="sldNum" sz="quarter" idx="12"/>
          </p:nvPr>
        </p:nvSpPr>
        <p:spPr/>
        <p:txBody>
          <a:bodyPr/>
          <a:lstStyle/>
          <a:p>
            <a:fld id="{5E974019-911E-49EE-BA55-CB6190B0405B}" type="slidenum">
              <a:rPr lang="en-US" smtClean="0"/>
              <a:pPr/>
              <a:t>77</a:t>
            </a:fld>
            <a:endParaRPr lang="en-US" dirty="0"/>
          </a:p>
        </p:txBody>
      </p:sp>
      <p:pic>
        <p:nvPicPr>
          <p:cNvPr id="9" name="Picture 8">
            <a:extLst>
              <a:ext uri="{FF2B5EF4-FFF2-40B4-BE49-F238E27FC236}">
                <a16:creationId xmlns:a16="http://schemas.microsoft.com/office/drawing/2014/main" id="{0A997C4A-4DFB-05B1-0999-1A9D6E34C964}"/>
              </a:ext>
            </a:extLst>
          </p:cNvPr>
          <p:cNvPicPr>
            <a:picLocks noChangeAspect="1"/>
          </p:cNvPicPr>
          <p:nvPr/>
        </p:nvPicPr>
        <p:blipFill>
          <a:blip r:embed="rId3"/>
          <a:stretch>
            <a:fillRect/>
          </a:stretch>
        </p:blipFill>
        <p:spPr>
          <a:xfrm>
            <a:off x="1267772" y="838813"/>
            <a:ext cx="9656456" cy="4463144"/>
          </a:xfrm>
          <a:prstGeom prst="rect">
            <a:avLst/>
          </a:prstGeom>
        </p:spPr>
      </p:pic>
      <p:sp>
        <p:nvSpPr>
          <p:cNvPr id="5" name="Arrow: Right 4">
            <a:extLst>
              <a:ext uri="{FF2B5EF4-FFF2-40B4-BE49-F238E27FC236}">
                <a16:creationId xmlns:a16="http://schemas.microsoft.com/office/drawing/2014/main" id="{FB804088-7AA8-03DE-FD28-759454630907}"/>
              </a:ext>
            </a:extLst>
          </p:cNvPr>
          <p:cNvSpPr/>
          <p:nvPr/>
        </p:nvSpPr>
        <p:spPr>
          <a:xfrm rot="10800000">
            <a:off x="10813096" y="4114799"/>
            <a:ext cx="641617" cy="271849"/>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973722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BE1FE-C374-9DFE-EEFB-F2B3006BE2C1}"/>
              </a:ext>
            </a:extLst>
          </p:cNvPr>
          <p:cNvSpPr>
            <a:spLocks noGrp="1"/>
          </p:cNvSpPr>
          <p:nvPr>
            <p:ph type="body" sz="quarter" idx="10"/>
          </p:nvPr>
        </p:nvSpPr>
        <p:spPr/>
        <p:txBody>
          <a:bodyPr/>
          <a:lstStyle/>
          <a:p>
            <a:r>
              <a:rPr lang="en-US" dirty="0"/>
              <a:t>The potential near matches are is highlighted above. To see more information, click the double right arrow.</a:t>
            </a:r>
          </a:p>
        </p:txBody>
      </p:sp>
      <p:sp>
        <p:nvSpPr>
          <p:cNvPr id="3" name="Footer Placeholder 2">
            <a:extLst>
              <a:ext uri="{FF2B5EF4-FFF2-40B4-BE49-F238E27FC236}">
                <a16:creationId xmlns:a16="http://schemas.microsoft.com/office/drawing/2014/main" id="{C9EF6F2D-BE81-0AC9-A015-EF002CBEDEF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pic>
        <p:nvPicPr>
          <p:cNvPr id="8" name="Picture 7">
            <a:extLst>
              <a:ext uri="{FF2B5EF4-FFF2-40B4-BE49-F238E27FC236}">
                <a16:creationId xmlns:a16="http://schemas.microsoft.com/office/drawing/2014/main" id="{9D38FE8C-FBB0-C6D7-FFD0-AE2906B7BEB5}"/>
              </a:ext>
            </a:extLst>
          </p:cNvPr>
          <p:cNvPicPr>
            <a:picLocks noChangeAspect="1"/>
          </p:cNvPicPr>
          <p:nvPr/>
        </p:nvPicPr>
        <p:blipFill>
          <a:blip r:embed="rId3"/>
          <a:stretch>
            <a:fillRect/>
          </a:stretch>
        </p:blipFill>
        <p:spPr>
          <a:xfrm>
            <a:off x="2908797" y="842044"/>
            <a:ext cx="6374406" cy="4455488"/>
          </a:xfrm>
          <a:prstGeom prst="rect">
            <a:avLst/>
          </a:prstGeom>
        </p:spPr>
      </p:pic>
      <p:sp>
        <p:nvSpPr>
          <p:cNvPr id="4" name="Slide Number Placeholder 3">
            <a:extLst>
              <a:ext uri="{FF2B5EF4-FFF2-40B4-BE49-F238E27FC236}">
                <a16:creationId xmlns:a16="http://schemas.microsoft.com/office/drawing/2014/main" id="{45461F92-99EB-2FB5-66AF-1E80232F174E}"/>
              </a:ext>
            </a:extLst>
          </p:cNvPr>
          <p:cNvSpPr>
            <a:spLocks noGrp="1"/>
          </p:cNvSpPr>
          <p:nvPr>
            <p:ph type="sldNum" sz="quarter" idx="12"/>
          </p:nvPr>
        </p:nvSpPr>
        <p:spPr/>
        <p:txBody>
          <a:bodyPr/>
          <a:lstStyle/>
          <a:p>
            <a:fld id="{5E974019-911E-49EE-BA55-CB6190B0405B}" type="slidenum">
              <a:rPr lang="en-US" smtClean="0"/>
              <a:pPr/>
              <a:t>78</a:t>
            </a:fld>
            <a:endParaRPr lang="en-US" dirty="0"/>
          </a:p>
        </p:txBody>
      </p:sp>
      <p:sp>
        <p:nvSpPr>
          <p:cNvPr id="9" name="Rectangle 8">
            <a:extLst>
              <a:ext uri="{FF2B5EF4-FFF2-40B4-BE49-F238E27FC236}">
                <a16:creationId xmlns:a16="http://schemas.microsoft.com/office/drawing/2014/main" id="{07072A7B-2E57-AABA-C571-9A1322E042EF}"/>
              </a:ext>
            </a:extLst>
          </p:cNvPr>
          <p:cNvSpPr/>
          <p:nvPr/>
        </p:nvSpPr>
        <p:spPr>
          <a:xfrm>
            <a:off x="2473037" y="440225"/>
            <a:ext cx="6051630" cy="6447919"/>
          </a:xfrm>
          <a:prstGeom prst="rect">
            <a:avLst/>
          </a:prstGeom>
        </p:spPr>
        <p:txBody>
          <a:bodyPr wrap="square" rtlCol="0" anchor="ctr">
            <a:spAutoFit/>
          </a:bodyPr>
          <a:lstStyle/>
          <a:p>
            <a:pPr algn="ctr"/>
            <a:endParaRPr lang="en-US" sz="41300">
              <a:ln w="28575">
                <a:solidFill>
                  <a:schemeClr val="accent3"/>
                </a:solidFill>
              </a:ln>
              <a:noFill/>
              <a:latin typeface="Avenir Book"/>
              <a:cs typeface="Avenir Book"/>
            </a:endParaRPr>
          </a:p>
        </p:txBody>
      </p:sp>
      <p:sp>
        <p:nvSpPr>
          <p:cNvPr id="10" name="Rectangle 9">
            <a:extLst>
              <a:ext uri="{FF2B5EF4-FFF2-40B4-BE49-F238E27FC236}">
                <a16:creationId xmlns:a16="http://schemas.microsoft.com/office/drawing/2014/main" id="{AC44208A-AC3F-0F8F-F5B7-5FB53E47B3D4}"/>
              </a:ext>
            </a:extLst>
          </p:cNvPr>
          <p:cNvSpPr/>
          <p:nvPr/>
        </p:nvSpPr>
        <p:spPr>
          <a:xfrm>
            <a:off x="2908797" y="2765614"/>
            <a:ext cx="6374406" cy="2531918"/>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ln>
                <a:solidFill>
                  <a:schemeClr val="accent3"/>
                </a:solidFill>
              </a:ln>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863826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86C11C-8CF8-D6D5-CABA-9A932946DE45}"/>
              </a:ext>
            </a:extLst>
          </p:cNvPr>
          <p:cNvSpPr>
            <a:spLocks noGrp="1"/>
          </p:cNvSpPr>
          <p:nvPr>
            <p:ph type="body" sz="quarter" idx="10"/>
          </p:nvPr>
        </p:nvSpPr>
        <p:spPr/>
        <p:txBody>
          <a:bodyPr/>
          <a:lstStyle/>
          <a:p>
            <a:r>
              <a:rPr lang="en-US" dirty="0"/>
              <a:t>The pending near match columns highlights the data differences.</a:t>
            </a:r>
          </a:p>
        </p:txBody>
      </p:sp>
      <p:sp>
        <p:nvSpPr>
          <p:cNvPr id="3" name="Footer Placeholder 2">
            <a:extLst>
              <a:ext uri="{FF2B5EF4-FFF2-40B4-BE49-F238E27FC236}">
                <a16:creationId xmlns:a16="http://schemas.microsoft.com/office/drawing/2014/main" id="{C5B4E6D2-FD83-335D-0A43-4699C0A46EBD}"/>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E454779E-9DA4-FA72-7441-64E906082FC5}"/>
              </a:ext>
            </a:extLst>
          </p:cNvPr>
          <p:cNvSpPr>
            <a:spLocks noGrp="1"/>
          </p:cNvSpPr>
          <p:nvPr>
            <p:ph type="sldNum" sz="quarter" idx="12"/>
          </p:nvPr>
        </p:nvSpPr>
        <p:spPr/>
        <p:txBody>
          <a:bodyPr/>
          <a:lstStyle/>
          <a:p>
            <a:fld id="{5E974019-911E-49EE-BA55-CB6190B0405B}" type="slidenum">
              <a:rPr lang="en-US" smtClean="0"/>
              <a:pPr/>
              <a:t>79</a:t>
            </a:fld>
            <a:endParaRPr lang="en-US" dirty="0"/>
          </a:p>
        </p:txBody>
      </p:sp>
      <p:pic>
        <p:nvPicPr>
          <p:cNvPr id="6" name="Picture 5">
            <a:extLst>
              <a:ext uri="{FF2B5EF4-FFF2-40B4-BE49-F238E27FC236}">
                <a16:creationId xmlns:a16="http://schemas.microsoft.com/office/drawing/2014/main" id="{7F7E8583-86B7-7B1F-22CC-5BC75856196C}"/>
              </a:ext>
            </a:extLst>
          </p:cNvPr>
          <p:cNvPicPr>
            <a:picLocks noChangeAspect="1"/>
          </p:cNvPicPr>
          <p:nvPr/>
        </p:nvPicPr>
        <p:blipFill>
          <a:blip r:embed="rId3"/>
          <a:stretch>
            <a:fillRect/>
          </a:stretch>
        </p:blipFill>
        <p:spPr>
          <a:xfrm>
            <a:off x="2876673" y="821892"/>
            <a:ext cx="6194590" cy="4470089"/>
          </a:xfrm>
          <a:prstGeom prst="rect">
            <a:avLst/>
          </a:prstGeom>
        </p:spPr>
      </p:pic>
    </p:spTree>
    <p:extLst>
      <p:ext uri="{BB962C8B-B14F-4D97-AF65-F5344CB8AC3E}">
        <p14:creationId xmlns:p14="http://schemas.microsoft.com/office/powerpoint/2010/main" val="683266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84DF1B-D8C1-498D-8E9C-4670D28D74CF}"/>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E08F4921-B5D7-4902-8823-D6F8D7C8EF3A}"/>
              </a:ext>
            </a:extLst>
          </p:cNvPr>
          <p:cNvSpPr>
            <a:spLocks noGrp="1"/>
          </p:cNvSpPr>
          <p:nvPr>
            <p:ph type="sldNum" sz="quarter" idx="15"/>
          </p:nvPr>
        </p:nvSpPr>
        <p:spPr/>
        <p:txBody>
          <a:bodyPr/>
          <a:lstStyle/>
          <a:p>
            <a:fld id="{5E974019-911E-49EE-BA55-CB6190B0405B}" type="slidenum">
              <a:rPr lang="en-US" smtClean="0"/>
              <a:t>8</a:t>
            </a:fld>
            <a:endParaRPr lang="en-US" dirty="0"/>
          </a:p>
        </p:txBody>
      </p:sp>
      <p:sp>
        <p:nvSpPr>
          <p:cNvPr id="10" name="Text Placeholder 9">
            <a:extLst>
              <a:ext uri="{FF2B5EF4-FFF2-40B4-BE49-F238E27FC236}">
                <a16:creationId xmlns:a16="http://schemas.microsoft.com/office/drawing/2014/main" id="{366DA795-B855-4FB2-8263-CFE05FAA0D29}"/>
              </a:ext>
            </a:extLst>
          </p:cNvPr>
          <p:cNvSpPr>
            <a:spLocks noGrp="1"/>
          </p:cNvSpPr>
          <p:nvPr>
            <p:ph type="body" sz="quarter" idx="16"/>
          </p:nvPr>
        </p:nvSpPr>
        <p:spPr/>
        <p:txBody>
          <a:bodyPr/>
          <a:lstStyle/>
          <a:p>
            <a:r>
              <a:rPr lang="en-US" dirty="0"/>
              <a:t>SecureID Overview</a:t>
            </a:r>
          </a:p>
        </p:txBody>
      </p:sp>
      <p:sp>
        <p:nvSpPr>
          <p:cNvPr id="11" name="Text Placeholder 10">
            <a:extLst>
              <a:ext uri="{FF2B5EF4-FFF2-40B4-BE49-F238E27FC236}">
                <a16:creationId xmlns:a16="http://schemas.microsoft.com/office/drawing/2014/main" id="{58AB12D8-3542-4861-9577-10FACAC1C172}"/>
              </a:ext>
            </a:extLst>
          </p:cNvPr>
          <p:cNvSpPr>
            <a:spLocks noGrp="1"/>
          </p:cNvSpPr>
          <p:nvPr>
            <p:ph type="body" sz="quarter" idx="17"/>
          </p:nvPr>
        </p:nvSpPr>
        <p:spPr/>
        <p:txBody>
          <a:bodyPr/>
          <a:lstStyle/>
          <a:p>
            <a:r>
              <a:rPr lang="en-US" dirty="0"/>
              <a:t>#1</a:t>
            </a:r>
          </a:p>
        </p:txBody>
      </p:sp>
    </p:spTree>
    <p:extLst>
      <p:ext uri="{BB962C8B-B14F-4D97-AF65-F5344CB8AC3E}">
        <p14:creationId xmlns:p14="http://schemas.microsoft.com/office/powerpoint/2010/main" val="15395483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19BC6-7D70-0FFB-1FC3-F3F47201095C}"/>
              </a:ext>
            </a:extLst>
          </p:cNvPr>
          <p:cNvSpPr>
            <a:spLocks noGrp="1"/>
          </p:cNvSpPr>
          <p:nvPr>
            <p:ph type="body" sz="quarter" idx="10"/>
          </p:nvPr>
        </p:nvSpPr>
        <p:spPr>
          <a:xfrm>
            <a:off x="1129808" y="1234440"/>
            <a:ext cx="4358639" cy="3638896"/>
          </a:xfrm>
        </p:spPr>
        <p:txBody>
          <a:bodyPr/>
          <a:lstStyle/>
          <a:p>
            <a:pPr marL="342900" indent="-342900" algn="l">
              <a:buFont typeface="Wingdings" panose="05000000000000000000" pitchFamily="2" charset="2"/>
              <a:buChar char="ü"/>
            </a:pPr>
            <a:r>
              <a:rPr lang="en-US" dirty="0"/>
              <a:t>The user lands on the Compare Near Match Panel.</a:t>
            </a:r>
          </a:p>
          <a:p>
            <a:pPr marL="342900" indent="-342900" algn="l">
              <a:buFont typeface="Wingdings" panose="05000000000000000000" pitchFamily="2" charset="2"/>
              <a:buChar char="ü"/>
            </a:pPr>
            <a:r>
              <a:rPr lang="en-US" dirty="0"/>
              <a:t>The user can compare the submission record with the near match record.</a:t>
            </a:r>
          </a:p>
          <a:p>
            <a:pPr marL="342900" indent="-342900" algn="l">
              <a:buFont typeface="Wingdings" panose="05000000000000000000" pitchFamily="2" charset="2"/>
              <a:buChar char="ü"/>
            </a:pPr>
            <a:r>
              <a:rPr lang="en-US" dirty="0"/>
              <a:t>Scroll down the page to see additional data such as the school year, district code, school code, local ID and grade level.</a:t>
            </a:r>
          </a:p>
          <a:p>
            <a:pPr marL="342900" indent="-342900" algn="l">
              <a:buFont typeface="Wingdings" panose="05000000000000000000" pitchFamily="2" charset="2"/>
              <a:buChar char="ü"/>
            </a:pPr>
            <a:r>
              <a:rPr lang="en-US" dirty="0"/>
              <a:t>After the user researches the data, the user can select Match ID# or No Match.</a:t>
            </a:r>
          </a:p>
          <a:p>
            <a:pPr marL="342900" indent="-342900" algn="l">
              <a:buFont typeface="Wingdings" panose="05000000000000000000" pitchFamily="2" charset="2"/>
              <a:buChar char="ü"/>
            </a:pPr>
            <a:r>
              <a:rPr lang="en-US" dirty="0"/>
              <a:t>The user also could cancel the submission record.</a:t>
            </a:r>
          </a:p>
        </p:txBody>
      </p:sp>
      <p:sp>
        <p:nvSpPr>
          <p:cNvPr id="5" name="Title 4">
            <a:extLst>
              <a:ext uri="{FF2B5EF4-FFF2-40B4-BE49-F238E27FC236}">
                <a16:creationId xmlns:a16="http://schemas.microsoft.com/office/drawing/2014/main" id="{840C1FD5-7458-BBBD-C0ED-32C4B5DDF0C7}"/>
              </a:ext>
            </a:extLst>
          </p:cNvPr>
          <p:cNvSpPr>
            <a:spLocks noGrp="1"/>
          </p:cNvSpPr>
          <p:nvPr>
            <p:ph type="title"/>
          </p:nvPr>
        </p:nvSpPr>
        <p:spPr/>
        <p:txBody>
          <a:bodyPr/>
          <a:lstStyle/>
          <a:p>
            <a:r>
              <a:rPr lang="en-US" dirty="0"/>
              <a:t>Compare Near Match</a:t>
            </a:r>
          </a:p>
        </p:txBody>
      </p:sp>
      <p:sp>
        <p:nvSpPr>
          <p:cNvPr id="3" name="Footer Placeholder 2">
            <a:extLst>
              <a:ext uri="{FF2B5EF4-FFF2-40B4-BE49-F238E27FC236}">
                <a16:creationId xmlns:a16="http://schemas.microsoft.com/office/drawing/2014/main" id="{950B1663-01EE-DE8A-A62A-C8CDD78044D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764C041C-8ACD-0070-BE0C-D2BDAE92BC9E}"/>
              </a:ext>
            </a:extLst>
          </p:cNvPr>
          <p:cNvSpPr>
            <a:spLocks noGrp="1"/>
          </p:cNvSpPr>
          <p:nvPr>
            <p:ph type="sldNum" sz="quarter" idx="12"/>
          </p:nvPr>
        </p:nvSpPr>
        <p:spPr/>
        <p:txBody>
          <a:bodyPr/>
          <a:lstStyle/>
          <a:p>
            <a:fld id="{5E974019-911E-49EE-BA55-CB6190B0405B}" type="slidenum">
              <a:rPr lang="en-US" smtClean="0"/>
              <a:pPr/>
              <a:t>80</a:t>
            </a:fld>
            <a:endParaRPr lang="en-US" dirty="0"/>
          </a:p>
        </p:txBody>
      </p:sp>
      <p:pic>
        <p:nvPicPr>
          <p:cNvPr id="17" name="Picture 16">
            <a:extLst>
              <a:ext uri="{FF2B5EF4-FFF2-40B4-BE49-F238E27FC236}">
                <a16:creationId xmlns:a16="http://schemas.microsoft.com/office/drawing/2014/main" id="{8B5BCFE5-3667-18A7-15C7-9B32899AF117}"/>
              </a:ext>
            </a:extLst>
          </p:cNvPr>
          <p:cNvPicPr>
            <a:picLocks noChangeAspect="1"/>
          </p:cNvPicPr>
          <p:nvPr/>
        </p:nvPicPr>
        <p:blipFill>
          <a:blip r:embed="rId3"/>
          <a:stretch>
            <a:fillRect/>
          </a:stretch>
        </p:blipFill>
        <p:spPr>
          <a:xfrm>
            <a:off x="6175751" y="833667"/>
            <a:ext cx="5301967" cy="4247487"/>
          </a:xfrm>
          <a:prstGeom prst="rect">
            <a:avLst/>
          </a:prstGeom>
        </p:spPr>
      </p:pic>
      <p:sp>
        <p:nvSpPr>
          <p:cNvPr id="18" name="Arrow: Right 17">
            <a:extLst>
              <a:ext uri="{FF2B5EF4-FFF2-40B4-BE49-F238E27FC236}">
                <a16:creationId xmlns:a16="http://schemas.microsoft.com/office/drawing/2014/main" id="{2A19779F-DE5F-490C-9C80-D0AFD2D463E3}"/>
              </a:ext>
            </a:extLst>
          </p:cNvPr>
          <p:cNvSpPr/>
          <p:nvPr/>
        </p:nvSpPr>
        <p:spPr>
          <a:xfrm>
            <a:off x="7080422" y="1806051"/>
            <a:ext cx="484160" cy="146315"/>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9" name="Arrow: Right 18">
            <a:extLst>
              <a:ext uri="{FF2B5EF4-FFF2-40B4-BE49-F238E27FC236}">
                <a16:creationId xmlns:a16="http://schemas.microsoft.com/office/drawing/2014/main" id="{229CA501-5A18-7E2B-0FD7-5517872A9462}"/>
              </a:ext>
            </a:extLst>
          </p:cNvPr>
          <p:cNvSpPr/>
          <p:nvPr/>
        </p:nvSpPr>
        <p:spPr>
          <a:xfrm>
            <a:off x="9811265" y="861336"/>
            <a:ext cx="451490" cy="127204"/>
          </a:xfrm>
          <a:prstGeom prst="rightArrow">
            <a:avLst/>
          </a:prstGeom>
          <a:solidFill>
            <a:schemeClr val="accent3"/>
          </a:solidFill>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5525743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19BC6-7D70-0FFB-1FC3-F3F47201095C}"/>
              </a:ext>
            </a:extLst>
          </p:cNvPr>
          <p:cNvSpPr>
            <a:spLocks noGrp="1"/>
          </p:cNvSpPr>
          <p:nvPr>
            <p:ph type="body" sz="quarter" idx="10"/>
          </p:nvPr>
        </p:nvSpPr>
        <p:spPr>
          <a:xfrm>
            <a:off x="1129808" y="1234440"/>
            <a:ext cx="4358639" cy="3638896"/>
          </a:xfrm>
        </p:spPr>
        <p:txBody>
          <a:bodyPr/>
          <a:lstStyle/>
          <a:p>
            <a:pPr marL="342900" indent="-342900" algn="l">
              <a:buFont typeface="Wingdings" panose="05000000000000000000" pitchFamily="2" charset="2"/>
              <a:buChar char="ü"/>
            </a:pPr>
            <a:r>
              <a:rPr lang="en-US" dirty="0"/>
              <a:t>If the user selects the Match record, the user can choose to update the master record.</a:t>
            </a:r>
          </a:p>
          <a:p>
            <a:pPr marL="342900" indent="-342900" algn="l">
              <a:buFont typeface="Wingdings" panose="05000000000000000000" pitchFamily="2" charset="2"/>
              <a:buChar char="ü"/>
            </a:pPr>
            <a:r>
              <a:rPr lang="en-US" dirty="0"/>
              <a:t>If the master record is updated, the submission record data will become the master and the data on the master record will be moved to history.</a:t>
            </a:r>
          </a:p>
          <a:p>
            <a:pPr marL="342900" indent="-342900" algn="l">
              <a:buFont typeface="Wingdings" panose="05000000000000000000" pitchFamily="2" charset="2"/>
              <a:buChar char="ü"/>
            </a:pPr>
            <a:r>
              <a:rPr lang="en-US" dirty="0"/>
              <a:t>The user should update the master record if the submission data is the most accurate and recent student data.</a:t>
            </a:r>
          </a:p>
        </p:txBody>
      </p:sp>
      <p:sp>
        <p:nvSpPr>
          <p:cNvPr id="5" name="Title 4">
            <a:extLst>
              <a:ext uri="{FF2B5EF4-FFF2-40B4-BE49-F238E27FC236}">
                <a16:creationId xmlns:a16="http://schemas.microsoft.com/office/drawing/2014/main" id="{840C1FD5-7458-BBBD-C0ED-32C4B5DDF0C7}"/>
              </a:ext>
            </a:extLst>
          </p:cNvPr>
          <p:cNvSpPr>
            <a:spLocks noGrp="1"/>
          </p:cNvSpPr>
          <p:nvPr>
            <p:ph type="title"/>
          </p:nvPr>
        </p:nvSpPr>
        <p:spPr/>
        <p:txBody>
          <a:bodyPr/>
          <a:lstStyle/>
          <a:p>
            <a:r>
              <a:rPr lang="en-US" dirty="0"/>
              <a:t>Updating the Master</a:t>
            </a:r>
          </a:p>
        </p:txBody>
      </p:sp>
      <p:sp>
        <p:nvSpPr>
          <p:cNvPr id="3" name="Footer Placeholder 2">
            <a:extLst>
              <a:ext uri="{FF2B5EF4-FFF2-40B4-BE49-F238E27FC236}">
                <a16:creationId xmlns:a16="http://schemas.microsoft.com/office/drawing/2014/main" id="{950B1663-01EE-DE8A-A62A-C8CDD78044D5}"/>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764C041C-8ACD-0070-BE0C-D2BDAE92BC9E}"/>
              </a:ext>
            </a:extLst>
          </p:cNvPr>
          <p:cNvSpPr>
            <a:spLocks noGrp="1"/>
          </p:cNvSpPr>
          <p:nvPr>
            <p:ph type="sldNum" sz="quarter" idx="12"/>
          </p:nvPr>
        </p:nvSpPr>
        <p:spPr/>
        <p:txBody>
          <a:bodyPr/>
          <a:lstStyle/>
          <a:p>
            <a:fld id="{5E974019-911E-49EE-BA55-CB6190B0405B}" type="slidenum">
              <a:rPr lang="en-US" smtClean="0"/>
              <a:pPr/>
              <a:t>81</a:t>
            </a:fld>
            <a:endParaRPr lang="en-US" dirty="0"/>
          </a:p>
        </p:txBody>
      </p:sp>
      <p:pic>
        <p:nvPicPr>
          <p:cNvPr id="7" name="Picture 6">
            <a:extLst>
              <a:ext uri="{FF2B5EF4-FFF2-40B4-BE49-F238E27FC236}">
                <a16:creationId xmlns:a16="http://schemas.microsoft.com/office/drawing/2014/main" id="{6D48A6EE-B6F5-084E-9FD1-88540A0F639F}"/>
              </a:ext>
            </a:extLst>
          </p:cNvPr>
          <p:cNvPicPr>
            <a:picLocks noChangeAspect="1"/>
          </p:cNvPicPr>
          <p:nvPr/>
        </p:nvPicPr>
        <p:blipFill>
          <a:blip r:embed="rId3"/>
          <a:stretch>
            <a:fillRect/>
          </a:stretch>
        </p:blipFill>
        <p:spPr>
          <a:xfrm>
            <a:off x="6179128" y="734637"/>
            <a:ext cx="5258331" cy="5081155"/>
          </a:xfrm>
          <a:prstGeom prst="rect">
            <a:avLst/>
          </a:prstGeom>
        </p:spPr>
      </p:pic>
      <p:sp>
        <p:nvSpPr>
          <p:cNvPr id="12" name="Rectangle 11">
            <a:extLst>
              <a:ext uri="{FF2B5EF4-FFF2-40B4-BE49-F238E27FC236}">
                <a16:creationId xmlns:a16="http://schemas.microsoft.com/office/drawing/2014/main" id="{BF971D00-C997-DB66-93A4-07089213E6B7}"/>
              </a:ext>
            </a:extLst>
          </p:cNvPr>
          <p:cNvSpPr/>
          <p:nvPr/>
        </p:nvSpPr>
        <p:spPr>
          <a:xfrm>
            <a:off x="7855531" y="1898419"/>
            <a:ext cx="1506682" cy="259773"/>
          </a:xfrm>
          <a:prstGeom prst="rect">
            <a:avLst/>
          </a:prstGeom>
          <a:noFill/>
          <a:ln w="28575">
            <a:solidFill>
              <a:schemeClr val="accent3"/>
            </a:solid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36689601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26A5A44-85B7-32E1-AAA8-8260D28D3270}"/>
              </a:ext>
            </a:extLst>
          </p:cNvPr>
          <p:cNvSpPr>
            <a:spLocks noGrp="1"/>
          </p:cNvSpPr>
          <p:nvPr>
            <p:ph type="body" sz="quarter" idx="10"/>
          </p:nvPr>
        </p:nvSpPr>
        <p:spPr>
          <a:xfrm>
            <a:off x="1711974" y="5591175"/>
            <a:ext cx="8768052" cy="496888"/>
          </a:xfrm>
        </p:spPr>
        <p:txBody>
          <a:bodyPr/>
          <a:lstStyle/>
          <a:p>
            <a:r>
              <a:rPr lang="en-US" dirty="0"/>
              <a:t>I have decided</a:t>
            </a:r>
            <a:r>
              <a:rPr lang="en-US" baseline="0" dirty="0"/>
              <a:t> that the submission record matches the first master record. </a:t>
            </a:r>
          </a:p>
          <a:p>
            <a:r>
              <a:rPr lang="en-US" baseline="0" dirty="0"/>
              <a:t>Click Match: ID #.</a:t>
            </a:r>
            <a:endParaRPr lang="en-US" dirty="0"/>
          </a:p>
        </p:txBody>
      </p:sp>
      <p:sp>
        <p:nvSpPr>
          <p:cNvPr id="3" name="Footer Placeholder 2">
            <a:extLst>
              <a:ext uri="{FF2B5EF4-FFF2-40B4-BE49-F238E27FC236}">
                <a16:creationId xmlns:a16="http://schemas.microsoft.com/office/drawing/2014/main" id="{5433B0F9-1BA2-7C7D-2F22-8F3AA835087E}"/>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9DF859E4-0547-6010-7FC3-9821AF535629}"/>
              </a:ext>
            </a:extLst>
          </p:cNvPr>
          <p:cNvSpPr>
            <a:spLocks noGrp="1"/>
          </p:cNvSpPr>
          <p:nvPr>
            <p:ph type="sldNum" sz="quarter" idx="12"/>
          </p:nvPr>
        </p:nvSpPr>
        <p:spPr/>
        <p:txBody>
          <a:bodyPr/>
          <a:lstStyle/>
          <a:p>
            <a:fld id="{5E974019-911E-49EE-BA55-CB6190B0405B}" type="slidenum">
              <a:rPr lang="en-US" smtClean="0"/>
              <a:pPr/>
              <a:t>82</a:t>
            </a:fld>
            <a:endParaRPr lang="en-US" dirty="0"/>
          </a:p>
        </p:txBody>
      </p:sp>
      <p:pic>
        <p:nvPicPr>
          <p:cNvPr id="11" name="Picture 10">
            <a:extLst>
              <a:ext uri="{FF2B5EF4-FFF2-40B4-BE49-F238E27FC236}">
                <a16:creationId xmlns:a16="http://schemas.microsoft.com/office/drawing/2014/main" id="{7000868D-670A-F5B4-32BE-1A73B8078D5E}"/>
              </a:ext>
            </a:extLst>
          </p:cNvPr>
          <p:cNvPicPr>
            <a:picLocks noChangeAspect="1"/>
          </p:cNvPicPr>
          <p:nvPr/>
        </p:nvPicPr>
        <p:blipFill>
          <a:blip r:embed="rId3"/>
          <a:stretch>
            <a:fillRect/>
          </a:stretch>
        </p:blipFill>
        <p:spPr>
          <a:xfrm>
            <a:off x="2350703" y="832271"/>
            <a:ext cx="7490594" cy="4435919"/>
          </a:xfrm>
          <a:prstGeom prst="rect">
            <a:avLst/>
          </a:prstGeom>
        </p:spPr>
      </p:pic>
      <p:sp>
        <p:nvSpPr>
          <p:cNvPr id="10" name="Rectangle 9">
            <a:extLst>
              <a:ext uri="{FF2B5EF4-FFF2-40B4-BE49-F238E27FC236}">
                <a16:creationId xmlns:a16="http://schemas.microsoft.com/office/drawing/2014/main" id="{1926AD0D-4267-8211-5987-CD7823C733D3}"/>
              </a:ext>
            </a:extLst>
          </p:cNvPr>
          <p:cNvSpPr/>
          <p:nvPr/>
        </p:nvSpPr>
        <p:spPr>
          <a:xfrm>
            <a:off x="4395353" y="2166502"/>
            <a:ext cx="1174174" cy="238991"/>
          </a:xfrm>
          <a:prstGeom prst="rect">
            <a:avLst/>
          </a:prstGeom>
          <a:noFill/>
          <a:ln w="28575"/>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0716507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26A5A44-85B7-32E1-AAA8-8260D28D3270}"/>
              </a:ext>
            </a:extLst>
          </p:cNvPr>
          <p:cNvSpPr>
            <a:spLocks noGrp="1"/>
          </p:cNvSpPr>
          <p:nvPr>
            <p:ph type="body" sz="quarter" idx="10"/>
          </p:nvPr>
        </p:nvSpPr>
        <p:spPr/>
        <p:txBody>
          <a:bodyPr/>
          <a:lstStyle/>
          <a:p>
            <a:r>
              <a:rPr lang="en-US" dirty="0"/>
              <a:t>Confirm your decision.</a:t>
            </a:r>
          </a:p>
        </p:txBody>
      </p:sp>
      <p:sp>
        <p:nvSpPr>
          <p:cNvPr id="3" name="Footer Placeholder 2">
            <a:extLst>
              <a:ext uri="{FF2B5EF4-FFF2-40B4-BE49-F238E27FC236}">
                <a16:creationId xmlns:a16="http://schemas.microsoft.com/office/drawing/2014/main" id="{5433B0F9-1BA2-7C7D-2F22-8F3AA835087E}"/>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9DF859E4-0547-6010-7FC3-9821AF535629}"/>
              </a:ext>
            </a:extLst>
          </p:cNvPr>
          <p:cNvSpPr>
            <a:spLocks noGrp="1"/>
          </p:cNvSpPr>
          <p:nvPr>
            <p:ph type="sldNum" sz="quarter" idx="12"/>
          </p:nvPr>
        </p:nvSpPr>
        <p:spPr/>
        <p:txBody>
          <a:bodyPr/>
          <a:lstStyle/>
          <a:p>
            <a:fld id="{5E974019-911E-49EE-BA55-CB6190B0405B}" type="slidenum">
              <a:rPr lang="en-US" smtClean="0"/>
              <a:pPr/>
              <a:t>83</a:t>
            </a:fld>
            <a:endParaRPr lang="en-US" dirty="0"/>
          </a:p>
        </p:txBody>
      </p:sp>
      <p:pic>
        <p:nvPicPr>
          <p:cNvPr id="6" name="Picture 5">
            <a:extLst>
              <a:ext uri="{FF2B5EF4-FFF2-40B4-BE49-F238E27FC236}">
                <a16:creationId xmlns:a16="http://schemas.microsoft.com/office/drawing/2014/main" id="{A629C8C5-9DDC-7895-7907-A10ED90E7AFA}"/>
              </a:ext>
            </a:extLst>
          </p:cNvPr>
          <p:cNvPicPr>
            <a:picLocks noChangeAspect="1"/>
          </p:cNvPicPr>
          <p:nvPr/>
        </p:nvPicPr>
        <p:blipFill>
          <a:blip r:embed="rId3"/>
          <a:stretch>
            <a:fillRect/>
          </a:stretch>
        </p:blipFill>
        <p:spPr>
          <a:xfrm>
            <a:off x="1641381" y="865095"/>
            <a:ext cx="8909239" cy="4415951"/>
          </a:xfrm>
          <a:prstGeom prst="rect">
            <a:avLst/>
          </a:prstGeom>
        </p:spPr>
      </p:pic>
    </p:spTree>
    <p:extLst>
      <p:ext uri="{BB962C8B-B14F-4D97-AF65-F5344CB8AC3E}">
        <p14:creationId xmlns:p14="http://schemas.microsoft.com/office/powerpoint/2010/main" val="40346117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26A5A44-85B7-32E1-AAA8-8260D28D3270}"/>
              </a:ext>
            </a:extLst>
          </p:cNvPr>
          <p:cNvSpPr>
            <a:spLocks noGrp="1"/>
          </p:cNvSpPr>
          <p:nvPr>
            <p:ph type="body" sz="quarter" idx="10"/>
          </p:nvPr>
        </p:nvSpPr>
        <p:spPr>
          <a:xfrm>
            <a:off x="818357" y="5591175"/>
            <a:ext cx="10555287" cy="496888"/>
          </a:xfrm>
        </p:spPr>
        <p:txBody>
          <a:bodyPr/>
          <a:lstStyle/>
          <a:p>
            <a:pPr>
              <a:spcBef>
                <a:spcPts val="0"/>
              </a:spcBef>
            </a:pPr>
            <a:r>
              <a:rPr lang="en-US" dirty="0"/>
              <a:t>The matched record is highlighted. The other records are no match.</a:t>
            </a:r>
          </a:p>
          <a:p>
            <a:pPr>
              <a:spcBef>
                <a:spcPts val="0"/>
              </a:spcBef>
            </a:pPr>
            <a:r>
              <a:rPr lang="en-US" dirty="0"/>
              <a:t>The user can view other pending near matches, transaction details or return to their home screen.</a:t>
            </a:r>
          </a:p>
        </p:txBody>
      </p:sp>
      <p:sp>
        <p:nvSpPr>
          <p:cNvPr id="3" name="Footer Placeholder 2">
            <a:extLst>
              <a:ext uri="{FF2B5EF4-FFF2-40B4-BE49-F238E27FC236}">
                <a16:creationId xmlns:a16="http://schemas.microsoft.com/office/drawing/2014/main" id="{5433B0F9-1BA2-7C7D-2F22-8F3AA835087E}"/>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9DF859E4-0547-6010-7FC3-9821AF535629}"/>
              </a:ext>
            </a:extLst>
          </p:cNvPr>
          <p:cNvSpPr>
            <a:spLocks noGrp="1"/>
          </p:cNvSpPr>
          <p:nvPr>
            <p:ph type="sldNum" sz="quarter" idx="12"/>
          </p:nvPr>
        </p:nvSpPr>
        <p:spPr/>
        <p:txBody>
          <a:bodyPr/>
          <a:lstStyle/>
          <a:p>
            <a:fld id="{5E974019-911E-49EE-BA55-CB6190B0405B}" type="slidenum">
              <a:rPr lang="en-US" smtClean="0"/>
              <a:pPr/>
              <a:t>84</a:t>
            </a:fld>
            <a:endParaRPr lang="en-US" dirty="0"/>
          </a:p>
        </p:txBody>
      </p:sp>
      <p:pic>
        <p:nvPicPr>
          <p:cNvPr id="5" name="Picture 4">
            <a:extLst>
              <a:ext uri="{FF2B5EF4-FFF2-40B4-BE49-F238E27FC236}">
                <a16:creationId xmlns:a16="http://schemas.microsoft.com/office/drawing/2014/main" id="{A05A21F8-BA7B-831A-C9E2-0D750495FA3E}"/>
              </a:ext>
            </a:extLst>
          </p:cNvPr>
          <p:cNvPicPr>
            <a:picLocks noChangeAspect="1"/>
          </p:cNvPicPr>
          <p:nvPr/>
        </p:nvPicPr>
        <p:blipFill>
          <a:blip r:embed="rId3"/>
          <a:stretch>
            <a:fillRect/>
          </a:stretch>
        </p:blipFill>
        <p:spPr>
          <a:xfrm>
            <a:off x="2331269" y="782199"/>
            <a:ext cx="7872604" cy="4498631"/>
          </a:xfrm>
          <a:prstGeom prst="rect">
            <a:avLst/>
          </a:prstGeom>
        </p:spPr>
      </p:pic>
      <p:sp>
        <p:nvSpPr>
          <p:cNvPr id="6" name="Rectangle 5">
            <a:extLst>
              <a:ext uri="{FF2B5EF4-FFF2-40B4-BE49-F238E27FC236}">
                <a16:creationId xmlns:a16="http://schemas.microsoft.com/office/drawing/2014/main" id="{61E6DC63-1F66-53BC-9CB5-3D2528B26F9F}"/>
              </a:ext>
            </a:extLst>
          </p:cNvPr>
          <p:cNvSpPr/>
          <p:nvPr/>
        </p:nvSpPr>
        <p:spPr>
          <a:xfrm>
            <a:off x="8759293" y="950765"/>
            <a:ext cx="1257543" cy="379271"/>
          </a:xfrm>
          <a:prstGeom prst="rect">
            <a:avLst/>
          </a:prstGeom>
          <a:noFill/>
          <a:ln w="28575"/>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29722864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8EFF412-388A-D49E-DF45-930ACBF81D57}"/>
              </a:ext>
            </a:extLst>
          </p:cNvPr>
          <p:cNvSpPr>
            <a:spLocks noGrp="1"/>
          </p:cNvSpPr>
          <p:nvPr>
            <p:ph type="body" sz="quarter" idx="10"/>
          </p:nvPr>
        </p:nvSpPr>
        <p:spPr>
          <a:xfrm>
            <a:off x="635577" y="1323601"/>
            <a:ext cx="10920846" cy="4599217"/>
          </a:xfrm>
        </p:spPr>
        <p:txBody>
          <a:bodyPr/>
          <a:lstStyle/>
          <a:p>
            <a:pPr>
              <a:lnSpc>
                <a:spcPct val="150000"/>
              </a:lnSpc>
              <a:spcBef>
                <a:spcPts val="0"/>
              </a:spcBef>
              <a:buClr>
                <a:schemeClr val="accent3"/>
              </a:buClr>
              <a:buFont typeface="Wingdings" panose="05000000000000000000" pitchFamily="2" charset="2"/>
              <a:buChar char="ü"/>
            </a:pPr>
            <a:r>
              <a:rPr lang="en-US" sz="2400" dirty="0">
                <a:solidFill>
                  <a:schemeClr val="bg2"/>
                </a:solidFill>
                <a:latin typeface="Avenir LT Std 45 Book" panose="020B0502020203020204" pitchFamily="34" charset="0"/>
              </a:rPr>
              <a:t>Use demographics found on a birth certificate as the most trusted source before creating a student record and sending the record for ID assignment.</a:t>
            </a:r>
          </a:p>
          <a:p>
            <a:pPr lvl="0">
              <a:lnSpc>
                <a:spcPct val="150000"/>
              </a:lnSpc>
              <a:spcBef>
                <a:spcPts val="0"/>
              </a:spcBef>
              <a:buClr>
                <a:schemeClr val="accent3"/>
              </a:buClr>
              <a:buFont typeface="Wingdings" panose="05000000000000000000" pitchFamily="2" charset="2"/>
              <a:buChar char="ü"/>
            </a:pPr>
            <a:r>
              <a:rPr lang="en-US" sz="2400" dirty="0">
                <a:solidFill>
                  <a:schemeClr val="bg2"/>
                </a:solidFill>
                <a:latin typeface="Avenir LT Std 45 Book" panose="020B0502020203020204" pitchFamily="34" charset="0"/>
              </a:rPr>
              <a:t>Compare all the data provided in the side-by-side comparison, not just the required fields. </a:t>
            </a:r>
          </a:p>
          <a:p>
            <a:pPr lvl="0">
              <a:lnSpc>
                <a:spcPct val="150000"/>
              </a:lnSpc>
              <a:spcBef>
                <a:spcPts val="0"/>
              </a:spcBef>
              <a:buClr>
                <a:schemeClr val="accent3"/>
              </a:buClr>
              <a:buFont typeface="Wingdings" panose="05000000000000000000" pitchFamily="2" charset="2"/>
              <a:buChar char="ü"/>
            </a:pPr>
            <a:r>
              <a:rPr lang="en-US" sz="2400" dirty="0">
                <a:solidFill>
                  <a:schemeClr val="bg2"/>
                </a:solidFill>
                <a:latin typeface="Avenir LT Std 45 Book" panose="020B0502020203020204" pitchFamily="34" charset="0"/>
              </a:rPr>
              <a:t>Speak with school staff who know the student(s) involved in the near match.</a:t>
            </a:r>
          </a:p>
          <a:p>
            <a:pPr>
              <a:lnSpc>
                <a:spcPct val="150000"/>
              </a:lnSpc>
              <a:spcBef>
                <a:spcPts val="0"/>
              </a:spcBef>
              <a:buClr>
                <a:schemeClr val="accent3"/>
              </a:buClr>
              <a:buFont typeface="Wingdings" panose="05000000000000000000" pitchFamily="2" charset="2"/>
              <a:buChar char="ü"/>
            </a:pPr>
            <a:r>
              <a:rPr lang="en-US" sz="2400" dirty="0">
                <a:solidFill>
                  <a:schemeClr val="bg2"/>
                </a:solidFill>
                <a:latin typeface="Avenir LT Std 45 Book" panose="020B0502020203020204" pitchFamily="34" charset="0"/>
              </a:rPr>
              <a:t>When near matches happen across districts, and the LEA is unsure of which action to take, first contact the district where the student is currently enrolled to avoid creating duplicate ID’s.</a:t>
            </a:r>
          </a:p>
          <a:p>
            <a:endParaRPr lang="en-US" dirty="0"/>
          </a:p>
        </p:txBody>
      </p:sp>
      <p:sp>
        <p:nvSpPr>
          <p:cNvPr id="6" name="Text Placeholder 5">
            <a:extLst>
              <a:ext uri="{FF2B5EF4-FFF2-40B4-BE49-F238E27FC236}">
                <a16:creationId xmlns:a16="http://schemas.microsoft.com/office/drawing/2014/main" id="{32852254-1DED-33B0-EFB8-4755DFD89AD2}"/>
              </a:ext>
            </a:extLst>
          </p:cNvPr>
          <p:cNvSpPr>
            <a:spLocks noGrp="1"/>
          </p:cNvSpPr>
          <p:nvPr>
            <p:ph type="body" sz="quarter" idx="11"/>
          </p:nvPr>
        </p:nvSpPr>
        <p:spPr/>
        <p:txBody>
          <a:bodyPr/>
          <a:lstStyle/>
          <a:p>
            <a:r>
              <a:rPr lang="en-US" dirty="0"/>
              <a:t>Near Match Best Practices</a:t>
            </a:r>
          </a:p>
        </p:txBody>
      </p:sp>
      <p:sp>
        <p:nvSpPr>
          <p:cNvPr id="3" name="Footer Placeholder 2">
            <a:extLst>
              <a:ext uri="{FF2B5EF4-FFF2-40B4-BE49-F238E27FC236}">
                <a16:creationId xmlns:a16="http://schemas.microsoft.com/office/drawing/2014/main" id="{5D38860A-D5B5-562C-481B-906BACED921E}"/>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C62D567D-7A9D-FB5D-CEDE-0F9F481D437C}"/>
              </a:ext>
            </a:extLst>
          </p:cNvPr>
          <p:cNvSpPr>
            <a:spLocks noGrp="1"/>
          </p:cNvSpPr>
          <p:nvPr>
            <p:ph type="sldNum" sz="quarter" idx="13"/>
          </p:nvPr>
        </p:nvSpPr>
        <p:spPr/>
        <p:txBody>
          <a:bodyPr/>
          <a:lstStyle/>
          <a:p>
            <a:fld id="{5E974019-911E-49EE-BA55-CB6190B0405B}" type="slidenum">
              <a:rPr lang="en-US" smtClean="0"/>
              <a:pPr/>
              <a:t>85</a:t>
            </a:fld>
            <a:endParaRPr lang="en-US" dirty="0"/>
          </a:p>
        </p:txBody>
      </p:sp>
    </p:spTree>
    <p:extLst>
      <p:ext uri="{BB962C8B-B14F-4D97-AF65-F5344CB8AC3E}">
        <p14:creationId xmlns:p14="http://schemas.microsoft.com/office/powerpoint/2010/main" val="2026868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68F0E1-A134-9CBA-1A3E-9F03A76EEB95}"/>
              </a:ext>
            </a:extLst>
          </p:cNvPr>
          <p:cNvSpPr>
            <a:spLocks noGrp="1"/>
          </p:cNvSpPr>
          <p:nvPr>
            <p:ph type="ftr" sz="quarter" idx="10"/>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7639A37D-45F6-D66C-5674-29FAC0F99119}"/>
              </a:ext>
            </a:extLst>
          </p:cNvPr>
          <p:cNvSpPr>
            <a:spLocks noGrp="1"/>
          </p:cNvSpPr>
          <p:nvPr>
            <p:ph type="sldNum" sz="quarter" idx="11"/>
          </p:nvPr>
        </p:nvSpPr>
        <p:spPr/>
        <p:txBody>
          <a:bodyPr/>
          <a:lstStyle/>
          <a:p>
            <a:fld id="{5E974019-911E-49EE-BA55-CB6190B0405B}" type="slidenum">
              <a:rPr lang="en-US" smtClean="0"/>
              <a:pPr/>
              <a:t>86</a:t>
            </a:fld>
            <a:endParaRPr lang="en-US" dirty="0"/>
          </a:p>
        </p:txBody>
      </p:sp>
    </p:spTree>
    <p:extLst>
      <p:ext uri="{BB962C8B-B14F-4D97-AF65-F5344CB8AC3E}">
        <p14:creationId xmlns:p14="http://schemas.microsoft.com/office/powerpoint/2010/main" val="11692346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09F454C-64AC-4ECA-A121-84AB3828C629}"/>
              </a:ext>
            </a:extLst>
          </p:cNvPr>
          <p:cNvSpPr>
            <a:spLocks noGrp="1"/>
          </p:cNvSpPr>
          <p:nvPr>
            <p:ph type="body" sz="quarter" idx="11"/>
          </p:nvPr>
        </p:nvSpPr>
        <p:spPr>
          <a:xfrm>
            <a:off x="2360468" y="298658"/>
            <a:ext cx="7471064" cy="484188"/>
          </a:xfrm>
        </p:spPr>
        <p:txBody>
          <a:bodyPr/>
          <a:lstStyle/>
          <a:p>
            <a:r>
              <a:rPr lang="en-US" dirty="0"/>
              <a:t>Updating the Master Record</a:t>
            </a:r>
          </a:p>
        </p:txBody>
      </p:sp>
      <p:sp>
        <p:nvSpPr>
          <p:cNvPr id="3" name="Footer Placeholder 2">
            <a:extLst>
              <a:ext uri="{FF2B5EF4-FFF2-40B4-BE49-F238E27FC236}">
                <a16:creationId xmlns:a16="http://schemas.microsoft.com/office/drawing/2014/main" id="{FEBA7577-B93C-41D5-9D1A-14674741CF1D}"/>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800ED243-A51C-4960-8E68-D01D748E42A8}"/>
              </a:ext>
            </a:extLst>
          </p:cNvPr>
          <p:cNvSpPr>
            <a:spLocks noGrp="1"/>
          </p:cNvSpPr>
          <p:nvPr>
            <p:ph type="sldNum" sz="quarter" idx="13"/>
          </p:nvPr>
        </p:nvSpPr>
        <p:spPr/>
        <p:txBody>
          <a:bodyPr/>
          <a:lstStyle/>
          <a:p>
            <a:fld id="{5E974019-911E-49EE-BA55-CB6190B0405B}" type="slidenum">
              <a:rPr lang="en-US" smtClean="0"/>
              <a:pPr/>
              <a:t>87</a:t>
            </a:fld>
            <a:endParaRPr lang="en-US" dirty="0"/>
          </a:p>
        </p:txBody>
      </p:sp>
      <p:sp>
        <p:nvSpPr>
          <p:cNvPr id="9" name="Text Placeholder 8">
            <a:extLst>
              <a:ext uri="{FF2B5EF4-FFF2-40B4-BE49-F238E27FC236}">
                <a16:creationId xmlns:a16="http://schemas.microsoft.com/office/drawing/2014/main" id="{2CDFDAF2-1129-43C2-800B-BED6FB9D01EB}"/>
              </a:ext>
            </a:extLst>
          </p:cNvPr>
          <p:cNvSpPr>
            <a:spLocks noGrp="1"/>
          </p:cNvSpPr>
          <p:nvPr>
            <p:ph type="body" sz="quarter" idx="14"/>
          </p:nvPr>
        </p:nvSpPr>
        <p:spPr/>
        <p:txBody>
          <a:bodyPr/>
          <a:lstStyle/>
          <a:p>
            <a:r>
              <a:rPr lang="en-US" dirty="0"/>
              <a:t>What happens when I select “Yes” for the “Update Master” and click the Master: ID# button?</a:t>
            </a:r>
          </a:p>
          <a:p>
            <a:endParaRPr lang="en-US" dirty="0"/>
          </a:p>
        </p:txBody>
      </p:sp>
      <p:sp>
        <p:nvSpPr>
          <p:cNvPr id="10" name="Text Placeholder 9">
            <a:extLst>
              <a:ext uri="{FF2B5EF4-FFF2-40B4-BE49-F238E27FC236}">
                <a16:creationId xmlns:a16="http://schemas.microsoft.com/office/drawing/2014/main" id="{19C67324-9A50-4089-862F-E177AEC19064}"/>
              </a:ext>
            </a:extLst>
          </p:cNvPr>
          <p:cNvSpPr>
            <a:spLocks noGrp="1"/>
          </p:cNvSpPr>
          <p:nvPr>
            <p:ph type="body" sz="quarter" idx="15"/>
          </p:nvPr>
        </p:nvSpPr>
        <p:spPr/>
        <p:txBody>
          <a:bodyPr/>
          <a:lstStyle/>
          <a:p>
            <a:pPr marL="0" indent="0">
              <a:spcBef>
                <a:spcPts val="0"/>
              </a:spcBef>
              <a:buNone/>
            </a:pPr>
            <a:r>
              <a:rPr lang="en-US" dirty="0"/>
              <a:t>The information contained in the submitted record becomes the record’s current information or Master Record.</a:t>
            </a:r>
          </a:p>
          <a:p>
            <a:pPr marL="800100" lvl="1" indent="-342900">
              <a:buFont typeface="Arial" panose="020B0604020202020204" pitchFamily="34" charset="0"/>
              <a:buChar char="•"/>
            </a:pPr>
            <a:r>
              <a:rPr lang="en-US" dirty="0"/>
              <a:t>The information of the master record becomes part of that record’s history. </a:t>
            </a:r>
          </a:p>
          <a:p>
            <a:pPr marL="800100" lvl="1" indent="-342900">
              <a:buFont typeface="Arial" panose="020B0604020202020204" pitchFamily="34" charset="0"/>
              <a:buChar char="•"/>
            </a:pPr>
            <a:r>
              <a:rPr lang="en-US" dirty="0"/>
              <a:t>The default is to update master.</a:t>
            </a:r>
            <a:endParaRPr lang="en-US" b="1" dirty="0"/>
          </a:p>
          <a:p>
            <a:endParaRPr lang="en-US" dirty="0"/>
          </a:p>
        </p:txBody>
      </p:sp>
    </p:spTree>
    <p:extLst>
      <p:ext uri="{BB962C8B-B14F-4D97-AF65-F5344CB8AC3E}">
        <p14:creationId xmlns:p14="http://schemas.microsoft.com/office/powerpoint/2010/main" val="8998446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09F454C-64AC-4ECA-A121-84AB3828C629}"/>
              </a:ext>
            </a:extLst>
          </p:cNvPr>
          <p:cNvSpPr>
            <a:spLocks noGrp="1"/>
          </p:cNvSpPr>
          <p:nvPr>
            <p:ph type="body" sz="quarter" idx="11"/>
          </p:nvPr>
        </p:nvSpPr>
        <p:spPr>
          <a:xfrm>
            <a:off x="2980113" y="298658"/>
            <a:ext cx="6231775" cy="484188"/>
          </a:xfrm>
        </p:spPr>
        <p:txBody>
          <a:bodyPr/>
          <a:lstStyle/>
          <a:p>
            <a:r>
              <a:rPr lang="en-US" dirty="0"/>
              <a:t>Updating the Master Record</a:t>
            </a:r>
          </a:p>
        </p:txBody>
      </p:sp>
      <p:sp>
        <p:nvSpPr>
          <p:cNvPr id="3" name="Footer Placeholder 2">
            <a:extLst>
              <a:ext uri="{FF2B5EF4-FFF2-40B4-BE49-F238E27FC236}">
                <a16:creationId xmlns:a16="http://schemas.microsoft.com/office/drawing/2014/main" id="{FEBA7577-B93C-41D5-9D1A-14674741CF1D}"/>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800ED243-A51C-4960-8E68-D01D748E42A8}"/>
              </a:ext>
            </a:extLst>
          </p:cNvPr>
          <p:cNvSpPr>
            <a:spLocks noGrp="1"/>
          </p:cNvSpPr>
          <p:nvPr>
            <p:ph type="sldNum" sz="quarter" idx="13"/>
          </p:nvPr>
        </p:nvSpPr>
        <p:spPr/>
        <p:txBody>
          <a:bodyPr/>
          <a:lstStyle/>
          <a:p>
            <a:fld id="{5E974019-911E-49EE-BA55-CB6190B0405B}" type="slidenum">
              <a:rPr lang="en-US" smtClean="0"/>
              <a:pPr/>
              <a:t>88</a:t>
            </a:fld>
            <a:endParaRPr lang="en-US" dirty="0"/>
          </a:p>
        </p:txBody>
      </p:sp>
      <p:sp>
        <p:nvSpPr>
          <p:cNvPr id="9" name="Text Placeholder 8">
            <a:extLst>
              <a:ext uri="{FF2B5EF4-FFF2-40B4-BE49-F238E27FC236}">
                <a16:creationId xmlns:a16="http://schemas.microsoft.com/office/drawing/2014/main" id="{2CDFDAF2-1129-43C2-800B-BED6FB9D01EB}"/>
              </a:ext>
            </a:extLst>
          </p:cNvPr>
          <p:cNvSpPr>
            <a:spLocks noGrp="1"/>
          </p:cNvSpPr>
          <p:nvPr>
            <p:ph type="body" sz="quarter" idx="14"/>
          </p:nvPr>
        </p:nvSpPr>
        <p:spPr/>
        <p:txBody>
          <a:bodyPr/>
          <a:lstStyle/>
          <a:p>
            <a:r>
              <a:rPr lang="en-US" dirty="0"/>
              <a:t>What happens when I select “No” for the “Update Master” and click the Match: ID# button?</a:t>
            </a:r>
          </a:p>
          <a:p>
            <a:endParaRPr lang="en-US" dirty="0"/>
          </a:p>
        </p:txBody>
      </p:sp>
      <p:sp>
        <p:nvSpPr>
          <p:cNvPr id="10" name="Text Placeholder 9">
            <a:extLst>
              <a:ext uri="{FF2B5EF4-FFF2-40B4-BE49-F238E27FC236}">
                <a16:creationId xmlns:a16="http://schemas.microsoft.com/office/drawing/2014/main" id="{19C67324-9A50-4089-862F-E177AEC19064}"/>
              </a:ext>
            </a:extLst>
          </p:cNvPr>
          <p:cNvSpPr>
            <a:spLocks noGrp="1"/>
          </p:cNvSpPr>
          <p:nvPr>
            <p:ph type="body" sz="quarter" idx="15"/>
          </p:nvPr>
        </p:nvSpPr>
        <p:spPr/>
        <p:txBody>
          <a:bodyPr/>
          <a:lstStyle/>
          <a:p>
            <a:r>
              <a:rPr lang="en-US" dirty="0"/>
              <a:t>The submission record will be assigned the matching record’s ID, but the master record will not be updated with the submission record’s information. </a:t>
            </a:r>
          </a:p>
          <a:p>
            <a:endParaRPr lang="en-US" dirty="0"/>
          </a:p>
        </p:txBody>
      </p:sp>
    </p:spTree>
    <p:extLst>
      <p:ext uri="{BB962C8B-B14F-4D97-AF65-F5344CB8AC3E}">
        <p14:creationId xmlns:p14="http://schemas.microsoft.com/office/powerpoint/2010/main" val="30346341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015B6C-4BEF-252A-CDAA-639313F77CAA}"/>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92148BB5-94F8-659D-9899-EF5B68592B14}"/>
              </a:ext>
            </a:extLst>
          </p:cNvPr>
          <p:cNvSpPr>
            <a:spLocks noGrp="1"/>
          </p:cNvSpPr>
          <p:nvPr>
            <p:ph type="sldNum" sz="quarter" idx="15"/>
          </p:nvPr>
        </p:nvSpPr>
        <p:spPr/>
        <p:txBody>
          <a:bodyPr/>
          <a:lstStyle/>
          <a:p>
            <a:fld id="{5E974019-911E-49EE-BA55-CB6190B0405B}" type="slidenum">
              <a:rPr lang="en-US" smtClean="0"/>
              <a:pPr/>
              <a:t>89</a:t>
            </a:fld>
            <a:endParaRPr lang="en-US" dirty="0"/>
          </a:p>
        </p:txBody>
      </p:sp>
      <p:sp>
        <p:nvSpPr>
          <p:cNvPr id="7" name="Text Placeholder 6">
            <a:extLst>
              <a:ext uri="{FF2B5EF4-FFF2-40B4-BE49-F238E27FC236}">
                <a16:creationId xmlns:a16="http://schemas.microsoft.com/office/drawing/2014/main" id="{996BE70D-71D6-5851-67E8-B7B33F341FBC}"/>
              </a:ext>
            </a:extLst>
          </p:cNvPr>
          <p:cNvSpPr>
            <a:spLocks noGrp="1"/>
          </p:cNvSpPr>
          <p:nvPr>
            <p:ph type="body" sz="quarter" idx="16"/>
          </p:nvPr>
        </p:nvSpPr>
        <p:spPr/>
        <p:txBody>
          <a:bodyPr/>
          <a:lstStyle/>
          <a:p>
            <a:r>
              <a:rPr lang="en-US" dirty="0"/>
              <a:t>Downloading IDs</a:t>
            </a:r>
          </a:p>
        </p:txBody>
      </p:sp>
    </p:spTree>
    <p:extLst>
      <p:ext uri="{BB962C8B-B14F-4D97-AF65-F5344CB8AC3E}">
        <p14:creationId xmlns:p14="http://schemas.microsoft.com/office/powerpoint/2010/main" val="338654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F169842-3996-4675-BC0B-1209D6665F2B}"/>
              </a:ext>
            </a:extLst>
          </p:cNvPr>
          <p:cNvSpPr>
            <a:spLocks noGrp="1"/>
          </p:cNvSpPr>
          <p:nvPr>
            <p:ph type="body" sz="quarter" idx="10"/>
          </p:nvPr>
        </p:nvSpPr>
        <p:spPr>
          <a:xfrm>
            <a:off x="3085450" y="1072242"/>
            <a:ext cx="6021099" cy="4713516"/>
          </a:xfrm>
        </p:spPr>
        <p:txBody>
          <a:bodyPr/>
          <a:lstStyle/>
          <a:p>
            <a:pPr marL="285750" indent="-285750">
              <a:lnSpc>
                <a:spcPct val="200000"/>
              </a:lnSpc>
              <a:buFont typeface="Wingdings" panose="05000000000000000000" pitchFamily="2" charset="2"/>
              <a:buChar char="ü"/>
            </a:pPr>
            <a:r>
              <a:rPr lang="en-US" dirty="0"/>
              <a:t>Person Types</a:t>
            </a:r>
          </a:p>
          <a:p>
            <a:pPr marL="285750" indent="-285750">
              <a:lnSpc>
                <a:spcPct val="200000"/>
              </a:lnSpc>
              <a:buFont typeface="Wingdings" panose="05000000000000000000" pitchFamily="2" charset="2"/>
              <a:buChar char="ü"/>
            </a:pPr>
            <a:r>
              <a:rPr lang="en-US" dirty="0"/>
              <a:t>Person Type Codes</a:t>
            </a:r>
          </a:p>
          <a:p>
            <a:pPr marL="285750" indent="-285750">
              <a:lnSpc>
                <a:spcPct val="200000"/>
              </a:lnSpc>
              <a:buFont typeface="Wingdings" panose="05000000000000000000" pitchFamily="2" charset="2"/>
              <a:buChar char="ü"/>
            </a:pPr>
            <a:r>
              <a:rPr lang="en-US" dirty="0"/>
              <a:t>Key Terms</a:t>
            </a:r>
          </a:p>
          <a:p>
            <a:pPr marL="285750" indent="-285750">
              <a:lnSpc>
                <a:spcPct val="200000"/>
              </a:lnSpc>
              <a:buFont typeface="Wingdings" panose="05000000000000000000" pitchFamily="2" charset="2"/>
              <a:buChar char="ü"/>
            </a:pPr>
            <a:r>
              <a:rPr lang="en-US" dirty="0"/>
              <a:t>Overview of ID Assignment Process</a:t>
            </a:r>
          </a:p>
          <a:p>
            <a:pPr marL="285750" indent="-285750">
              <a:lnSpc>
                <a:spcPct val="200000"/>
              </a:lnSpc>
              <a:buFont typeface="Wingdings" panose="05000000000000000000" pitchFamily="2" charset="2"/>
              <a:buChar char="ü"/>
            </a:pPr>
            <a:r>
              <a:rPr lang="en-US" dirty="0"/>
              <a:t>Overview of Matching Process</a:t>
            </a:r>
          </a:p>
          <a:p>
            <a:pPr marL="0" indent="0">
              <a:buNone/>
            </a:pPr>
            <a:endParaRPr lang="en-US" dirty="0"/>
          </a:p>
        </p:txBody>
      </p:sp>
      <p:sp>
        <p:nvSpPr>
          <p:cNvPr id="7" name="Text Placeholder 6">
            <a:extLst>
              <a:ext uri="{FF2B5EF4-FFF2-40B4-BE49-F238E27FC236}">
                <a16:creationId xmlns:a16="http://schemas.microsoft.com/office/drawing/2014/main" id="{323FD468-5ABB-4347-B99A-EA918EA517D8}"/>
              </a:ext>
            </a:extLst>
          </p:cNvPr>
          <p:cNvSpPr>
            <a:spLocks noGrp="1"/>
          </p:cNvSpPr>
          <p:nvPr>
            <p:ph type="body" sz="quarter" idx="11"/>
          </p:nvPr>
        </p:nvSpPr>
        <p:spPr>
          <a:xfrm>
            <a:off x="2156619" y="279656"/>
            <a:ext cx="7878763" cy="637312"/>
          </a:xfrm>
        </p:spPr>
        <p:txBody>
          <a:bodyPr/>
          <a:lstStyle/>
          <a:p>
            <a:r>
              <a:rPr lang="en-US" dirty="0"/>
              <a:t>SecureID Overview: Topics</a:t>
            </a:r>
          </a:p>
        </p:txBody>
      </p:sp>
      <p:sp>
        <p:nvSpPr>
          <p:cNvPr id="2" name="Footer Placeholder 1">
            <a:extLst>
              <a:ext uri="{FF2B5EF4-FFF2-40B4-BE49-F238E27FC236}">
                <a16:creationId xmlns:a16="http://schemas.microsoft.com/office/drawing/2014/main" id="{2B182E9B-1AA6-4A9F-ACE1-69464BF97FBC}"/>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ED051E7C-00E0-41EC-BD61-0D67218CEF34}"/>
              </a:ext>
            </a:extLst>
          </p:cNvPr>
          <p:cNvSpPr>
            <a:spLocks noGrp="1"/>
          </p:cNvSpPr>
          <p:nvPr>
            <p:ph type="sldNum" sz="quarter" idx="13"/>
          </p:nvPr>
        </p:nvSpPr>
        <p:spPr/>
        <p:txBody>
          <a:bodyPr/>
          <a:lstStyle/>
          <a:p>
            <a:fld id="{5E974019-911E-49EE-BA55-CB6190B0405B}" type="slidenum">
              <a:rPr lang="en-US" smtClean="0"/>
              <a:t>9</a:t>
            </a:fld>
            <a:endParaRPr lang="en-US" dirty="0"/>
          </a:p>
        </p:txBody>
      </p:sp>
    </p:spTree>
    <p:extLst>
      <p:ext uri="{BB962C8B-B14F-4D97-AF65-F5344CB8AC3E}">
        <p14:creationId xmlns:p14="http://schemas.microsoft.com/office/powerpoint/2010/main" val="3643890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5CE858-A7BA-F63E-9572-34DDE6CED2A8}"/>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FE261A42-EAC1-36AB-0A55-A783526902D6}"/>
              </a:ext>
            </a:extLst>
          </p:cNvPr>
          <p:cNvSpPr>
            <a:spLocks noGrp="1"/>
          </p:cNvSpPr>
          <p:nvPr>
            <p:ph type="body" sz="quarter" idx="10"/>
          </p:nvPr>
        </p:nvSpPr>
        <p:spPr/>
        <p:txBody>
          <a:bodyPr/>
          <a:lstStyle/>
          <a:p>
            <a:pPr>
              <a:buClr>
                <a:schemeClr val="accent3"/>
              </a:buClr>
              <a:buFont typeface="Wingdings" panose="05000000000000000000" pitchFamily="2" charset="2"/>
              <a:buChar char="ü"/>
            </a:pPr>
            <a:r>
              <a:rPr lang="en-US" dirty="0"/>
              <a:t>Downloading by Batch Profile</a:t>
            </a:r>
          </a:p>
          <a:p>
            <a:pPr>
              <a:buClr>
                <a:schemeClr val="accent3"/>
              </a:buClr>
              <a:buFont typeface="Wingdings" panose="05000000000000000000" pitchFamily="2" charset="2"/>
              <a:buChar char="ü"/>
            </a:pPr>
            <a:endParaRPr lang="en-US" dirty="0"/>
          </a:p>
          <a:p>
            <a:pPr>
              <a:buClr>
                <a:schemeClr val="accent3"/>
              </a:buClr>
              <a:buFont typeface="Wingdings" panose="05000000000000000000" pitchFamily="2" charset="2"/>
              <a:buChar char="ü"/>
            </a:pPr>
            <a:r>
              <a:rPr lang="en-US" dirty="0"/>
              <a:t>Downloading by Location Profile</a:t>
            </a:r>
          </a:p>
        </p:txBody>
      </p:sp>
      <p:sp>
        <p:nvSpPr>
          <p:cNvPr id="7" name="Text Placeholder 6">
            <a:extLst>
              <a:ext uri="{FF2B5EF4-FFF2-40B4-BE49-F238E27FC236}">
                <a16:creationId xmlns:a16="http://schemas.microsoft.com/office/drawing/2014/main" id="{9C87458A-F3F5-FF72-BC92-74CBD48DD738}"/>
              </a:ext>
            </a:extLst>
          </p:cNvPr>
          <p:cNvSpPr>
            <a:spLocks noGrp="1"/>
          </p:cNvSpPr>
          <p:nvPr>
            <p:ph type="body" sz="quarter" idx="11"/>
          </p:nvPr>
        </p:nvSpPr>
        <p:spPr/>
        <p:txBody>
          <a:bodyPr/>
          <a:lstStyle/>
          <a:p>
            <a:r>
              <a:rPr lang="en-US" dirty="0"/>
              <a:t>Downloading IDs</a:t>
            </a:r>
          </a:p>
        </p:txBody>
      </p:sp>
      <p:sp>
        <p:nvSpPr>
          <p:cNvPr id="2" name="Footer Placeholder 1">
            <a:extLst>
              <a:ext uri="{FF2B5EF4-FFF2-40B4-BE49-F238E27FC236}">
                <a16:creationId xmlns:a16="http://schemas.microsoft.com/office/drawing/2014/main" id="{596A269E-10A9-EB4B-244A-8C669921FD0F}"/>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3" name="Slide Number Placeholder 2">
            <a:extLst>
              <a:ext uri="{FF2B5EF4-FFF2-40B4-BE49-F238E27FC236}">
                <a16:creationId xmlns:a16="http://schemas.microsoft.com/office/drawing/2014/main" id="{FF437D1B-F98F-E02D-FF3C-9C88D6143717}"/>
              </a:ext>
            </a:extLst>
          </p:cNvPr>
          <p:cNvSpPr>
            <a:spLocks noGrp="1"/>
          </p:cNvSpPr>
          <p:nvPr>
            <p:ph type="sldNum" sz="quarter" idx="13"/>
          </p:nvPr>
        </p:nvSpPr>
        <p:spPr/>
        <p:txBody>
          <a:bodyPr/>
          <a:lstStyle/>
          <a:p>
            <a:fld id="{5E974019-911E-49EE-BA55-CB6190B0405B}" type="slidenum">
              <a:rPr lang="en-US" smtClean="0"/>
              <a:t>90</a:t>
            </a:fld>
            <a:endParaRPr lang="en-US" dirty="0"/>
          </a:p>
        </p:txBody>
      </p:sp>
    </p:spTree>
    <p:extLst>
      <p:ext uri="{BB962C8B-B14F-4D97-AF65-F5344CB8AC3E}">
        <p14:creationId xmlns:p14="http://schemas.microsoft.com/office/powerpoint/2010/main" val="4623348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58484A1-D7D4-7F58-4E71-E2C21A736435}"/>
              </a:ext>
            </a:extLst>
          </p:cNvPr>
          <p:cNvSpPr>
            <a:spLocks noGrp="1"/>
          </p:cNvSpPr>
          <p:nvPr>
            <p:ph type="body" sz="quarter" idx="11"/>
          </p:nvPr>
        </p:nvSpPr>
        <p:spPr>
          <a:xfrm>
            <a:off x="2747746" y="279656"/>
            <a:ext cx="6696508" cy="637312"/>
          </a:xfrm>
        </p:spPr>
        <p:txBody>
          <a:bodyPr/>
          <a:lstStyle/>
          <a:p>
            <a:r>
              <a:rPr lang="en-US" dirty="0"/>
              <a:t>Downloading by Batch Profile</a:t>
            </a:r>
          </a:p>
        </p:txBody>
      </p:sp>
      <p:sp>
        <p:nvSpPr>
          <p:cNvPr id="5" name="Footer Placeholder 4">
            <a:extLst>
              <a:ext uri="{FF2B5EF4-FFF2-40B4-BE49-F238E27FC236}">
                <a16:creationId xmlns:a16="http://schemas.microsoft.com/office/drawing/2014/main" id="{F157A3D1-A870-01D6-44E3-F412A3F76B50}"/>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6" name="Slide Number Placeholder 5">
            <a:extLst>
              <a:ext uri="{FF2B5EF4-FFF2-40B4-BE49-F238E27FC236}">
                <a16:creationId xmlns:a16="http://schemas.microsoft.com/office/drawing/2014/main" id="{9642EB77-6522-5883-46F3-5D4322C059D7}"/>
              </a:ext>
            </a:extLst>
          </p:cNvPr>
          <p:cNvSpPr>
            <a:spLocks noGrp="1"/>
          </p:cNvSpPr>
          <p:nvPr>
            <p:ph type="sldNum" sz="quarter" idx="13"/>
          </p:nvPr>
        </p:nvSpPr>
        <p:spPr/>
        <p:txBody>
          <a:bodyPr/>
          <a:lstStyle/>
          <a:p>
            <a:fld id="{5E974019-911E-49EE-BA55-CB6190B0405B}" type="slidenum">
              <a:rPr lang="en-US" smtClean="0"/>
              <a:pPr/>
              <a:t>91</a:t>
            </a:fld>
            <a:endParaRPr lang="en-US" dirty="0"/>
          </a:p>
        </p:txBody>
      </p:sp>
      <p:pic>
        <p:nvPicPr>
          <p:cNvPr id="8" name="Picture 7">
            <a:extLst>
              <a:ext uri="{FF2B5EF4-FFF2-40B4-BE49-F238E27FC236}">
                <a16:creationId xmlns:a16="http://schemas.microsoft.com/office/drawing/2014/main" id="{3C64E965-2E50-E535-A0F9-57B9F609AA49}"/>
              </a:ext>
            </a:extLst>
          </p:cNvPr>
          <p:cNvPicPr>
            <a:picLocks noChangeAspect="1"/>
          </p:cNvPicPr>
          <p:nvPr/>
        </p:nvPicPr>
        <p:blipFill>
          <a:blip r:embed="rId3"/>
          <a:stretch>
            <a:fillRect/>
          </a:stretch>
        </p:blipFill>
        <p:spPr>
          <a:xfrm>
            <a:off x="1346574" y="1507083"/>
            <a:ext cx="9498853" cy="4270262"/>
          </a:xfrm>
          <a:prstGeom prst="rect">
            <a:avLst/>
          </a:prstGeom>
        </p:spPr>
      </p:pic>
    </p:spTree>
    <p:extLst>
      <p:ext uri="{BB962C8B-B14F-4D97-AF65-F5344CB8AC3E}">
        <p14:creationId xmlns:p14="http://schemas.microsoft.com/office/powerpoint/2010/main" val="8626841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EFD9424-B735-A2DA-8C1A-6EC4B18EEF6E}"/>
              </a:ext>
            </a:extLst>
          </p:cNvPr>
          <p:cNvSpPr>
            <a:spLocks noGrp="1"/>
          </p:cNvSpPr>
          <p:nvPr>
            <p:ph type="body" sz="quarter" idx="10"/>
          </p:nvPr>
        </p:nvSpPr>
        <p:spPr/>
        <p:txBody>
          <a:bodyPr/>
          <a:lstStyle/>
          <a:p>
            <a:r>
              <a:rPr lang="en-US" sz="1800" spc="25" dirty="0">
                <a:solidFill>
                  <a:srgbClr val="45494C"/>
                </a:solidFill>
                <a:effectLst/>
                <a:latin typeface="Avenir Next LT Pro" panose="020B0504020202020204" pitchFamily="34" charset="0"/>
                <a:ea typeface="avenirstd"/>
                <a:cs typeface="avenirstd"/>
              </a:rPr>
              <a:t>The application will display the selected Batch Profile. Click Download.</a:t>
            </a:r>
            <a:endParaRPr lang="en-US" sz="1800" spc="25" dirty="0">
              <a:solidFill>
                <a:srgbClr val="45494C"/>
              </a:solidFill>
              <a:effectLst/>
              <a:latin typeface="avenirstd"/>
              <a:ea typeface="avenirstd"/>
              <a:cs typeface="avenirstd"/>
            </a:endParaRPr>
          </a:p>
          <a:p>
            <a:endParaRPr lang="en-US" dirty="0"/>
          </a:p>
        </p:txBody>
      </p:sp>
      <p:sp>
        <p:nvSpPr>
          <p:cNvPr id="3" name="Footer Placeholder 2">
            <a:extLst>
              <a:ext uri="{FF2B5EF4-FFF2-40B4-BE49-F238E27FC236}">
                <a16:creationId xmlns:a16="http://schemas.microsoft.com/office/drawing/2014/main" id="{2FAAE53B-13D4-7BDE-39FB-B7CE9967A7BF}"/>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CF617D66-83A7-FAB6-BF3D-C9545DFCF528}"/>
              </a:ext>
            </a:extLst>
          </p:cNvPr>
          <p:cNvSpPr>
            <a:spLocks noGrp="1"/>
          </p:cNvSpPr>
          <p:nvPr>
            <p:ph type="sldNum" sz="quarter" idx="12"/>
          </p:nvPr>
        </p:nvSpPr>
        <p:spPr/>
        <p:txBody>
          <a:bodyPr/>
          <a:lstStyle/>
          <a:p>
            <a:fld id="{5E974019-911E-49EE-BA55-CB6190B0405B}" type="slidenum">
              <a:rPr lang="en-US" smtClean="0"/>
              <a:pPr/>
              <a:t>92</a:t>
            </a:fld>
            <a:endParaRPr lang="en-US" dirty="0"/>
          </a:p>
        </p:txBody>
      </p:sp>
      <p:pic>
        <p:nvPicPr>
          <p:cNvPr id="7" name="Picture 6">
            <a:extLst>
              <a:ext uri="{FF2B5EF4-FFF2-40B4-BE49-F238E27FC236}">
                <a16:creationId xmlns:a16="http://schemas.microsoft.com/office/drawing/2014/main" id="{73059E60-04A1-D2CB-AC3A-9863E21EBD37}"/>
              </a:ext>
            </a:extLst>
          </p:cNvPr>
          <p:cNvPicPr>
            <a:picLocks noChangeAspect="1"/>
          </p:cNvPicPr>
          <p:nvPr/>
        </p:nvPicPr>
        <p:blipFill>
          <a:blip r:embed="rId3"/>
          <a:stretch>
            <a:fillRect/>
          </a:stretch>
        </p:blipFill>
        <p:spPr>
          <a:xfrm>
            <a:off x="1826741" y="901114"/>
            <a:ext cx="8538519" cy="4285249"/>
          </a:xfrm>
          <a:prstGeom prst="rect">
            <a:avLst/>
          </a:prstGeom>
        </p:spPr>
      </p:pic>
    </p:spTree>
    <p:extLst>
      <p:ext uri="{BB962C8B-B14F-4D97-AF65-F5344CB8AC3E}">
        <p14:creationId xmlns:p14="http://schemas.microsoft.com/office/powerpoint/2010/main" val="104970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E91374-D9FA-20E2-BBCA-7A155236511D}"/>
              </a:ext>
            </a:extLst>
          </p:cNvPr>
          <p:cNvSpPr>
            <a:spLocks noGrp="1"/>
          </p:cNvSpPr>
          <p:nvPr>
            <p:ph type="body" sz="quarter" idx="10"/>
          </p:nvPr>
        </p:nvSpPr>
        <p:spPr/>
        <p:txBody>
          <a:bodyPr/>
          <a:lstStyle/>
          <a:p>
            <a:r>
              <a:rPr lang="en-US" dirty="0"/>
              <a:t>Click Generate Extract.</a:t>
            </a:r>
          </a:p>
        </p:txBody>
      </p:sp>
      <p:sp>
        <p:nvSpPr>
          <p:cNvPr id="3" name="Footer Placeholder 2">
            <a:extLst>
              <a:ext uri="{FF2B5EF4-FFF2-40B4-BE49-F238E27FC236}">
                <a16:creationId xmlns:a16="http://schemas.microsoft.com/office/drawing/2014/main" id="{4F3BA8FD-2546-CA70-EE71-BD2FF57D7A83}"/>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08FD7B28-AA4A-8371-4F39-7DBE39E4F461}"/>
              </a:ext>
            </a:extLst>
          </p:cNvPr>
          <p:cNvSpPr>
            <a:spLocks noGrp="1"/>
          </p:cNvSpPr>
          <p:nvPr>
            <p:ph type="sldNum" sz="quarter" idx="12"/>
          </p:nvPr>
        </p:nvSpPr>
        <p:spPr/>
        <p:txBody>
          <a:bodyPr/>
          <a:lstStyle/>
          <a:p>
            <a:fld id="{5E974019-911E-49EE-BA55-CB6190B0405B}" type="slidenum">
              <a:rPr lang="en-US" smtClean="0"/>
              <a:pPr/>
              <a:t>93</a:t>
            </a:fld>
            <a:endParaRPr lang="en-US" dirty="0"/>
          </a:p>
        </p:txBody>
      </p:sp>
      <p:pic>
        <p:nvPicPr>
          <p:cNvPr id="5" name="Picture 4">
            <a:extLst>
              <a:ext uri="{FF2B5EF4-FFF2-40B4-BE49-F238E27FC236}">
                <a16:creationId xmlns:a16="http://schemas.microsoft.com/office/drawing/2014/main" id="{1844C8B4-1B92-9FA2-2123-FBD7D2605E21}"/>
              </a:ext>
            </a:extLst>
          </p:cNvPr>
          <p:cNvPicPr>
            <a:picLocks noChangeAspect="1"/>
          </p:cNvPicPr>
          <p:nvPr/>
        </p:nvPicPr>
        <p:blipFill>
          <a:blip r:embed="rId3"/>
          <a:stretch>
            <a:fillRect/>
          </a:stretch>
        </p:blipFill>
        <p:spPr>
          <a:xfrm>
            <a:off x="907633" y="1178099"/>
            <a:ext cx="10376733" cy="3778364"/>
          </a:xfrm>
          <a:prstGeom prst="rect">
            <a:avLst/>
          </a:prstGeom>
        </p:spPr>
      </p:pic>
    </p:spTree>
    <p:extLst>
      <p:ext uri="{BB962C8B-B14F-4D97-AF65-F5344CB8AC3E}">
        <p14:creationId xmlns:p14="http://schemas.microsoft.com/office/powerpoint/2010/main" val="15008159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18AA10-F9C0-EADF-0A1E-B69DC06482D5}"/>
              </a:ext>
            </a:extLst>
          </p:cNvPr>
          <p:cNvSpPr>
            <a:spLocks noGrp="1"/>
          </p:cNvSpPr>
          <p:nvPr>
            <p:ph type="body" sz="quarter" idx="10"/>
          </p:nvPr>
        </p:nvSpPr>
        <p:spPr/>
        <p:txBody>
          <a:bodyPr/>
          <a:lstStyle/>
          <a:p>
            <a:r>
              <a:rPr lang="en-US" dirty="0"/>
              <a:t>Click Download under Actions.</a:t>
            </a:r>
          </a:p>
        </p:txBody>
      </p:sp>
      <p:sp>
        <p:nvSpPr>
          <p:cNvPr id="3" name="Footer Placeholder 2">
            <a:extLst>
              <a:ext uri="{FF2B5EF4-FFF2-40B4-BE49-F238E27FC236}">
                <a16:creationId xmlns:a16="http://schemas.microsoft.com/office/drawing/2014/main" id="{768937B4-E120-7E72-76E0-754D03C8B6C1}"/>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24F17086-F577-1764-7E79-DA67D53AA124}"/>
              </a:ext>
            </a:extLst>
          </p:cNvPr>
          <p:cNvSpPr>
            <a:spLocks noGrp="1"/>
          </p:cNvSpPr>
          <p:nvPr>
            <p:ph type="sldNum" sz="quarter" idx="12"/>
          </p:nvPr>
        </p:nvSpPr>
        <p:spPr/>
        <p:txBody>
          <a:bodyPr/>
          <a:lstStyle/>
          <a:p>
            <a:fld id="{5E974019-911E-49EE-BA55-CB6190B0405B}" type="slidenum">
              <a:rPr lang="en-US" smtClean="0"/>
              <a:pPr/>
              <a:t>94</a:t>
            </a:fld>
            <a:endParaRPr lang="en-US" dirty="0"/>
          </a:p>
        </p:txBody>
      </p:sp>
      <p:pic>
        <p:nvPicPr>
          <p:cNvPr id="5" name="Picture 4">
            <a:extLst>
              <a:ext uri="{FF2B5EF4-FFF2-40B4-BE49-F238E27FC236}">
                <a16:creationId xmlns:a16="http://schemas.microsoft.com/office/drawing/2014/main" id="{0CB0B071-20A4-4DD6-AE98-7332DC81C07F}"/>
              </a:ext>
            </a:extLst>
          </p:cNvPr>
          <p:cNvPicPr>
            <a:picLocks noChangeAspect="1"/>
          </p:cNvPicPr>
          <p:nvPr/>
        </p:nvPicPr>
        <p:blipFill>
          <a:blip r:embed="rId3"/>
          <a:stretch>
            <a:fillRect/>
          </a:stretch>
        </p:blipFill>
        <p:spPr>
          <a:xfrm>
            <a:off x="850778" y="2442816"/>
            <a:ext cx="10490445" cy="1080226"/>
          </a:xfrm>
          <a:prstGeom prst="rect">
            <a:avLst/>
          </a:prstGeom>
        </p:spPr>
      </p:pic>
      <p:sp>
        <p:nvSpPr>
          <p:cNvPr id="6" name="Arrow: Right 5">
            <a:extLst>
              <a:ext uri="{FF2B5EF4-FFF2-40B4-BE49-F238E27FC236}">
                <a16:creationId xmlns:a16="http://schemas.microsoft.com/office/drawing/2014/main" id="{D7D9C316-5DC3-01F3-42DA-C291B4CDFB97}"/>
              </a:ext>
            </a:extLst>
          </p:cNvPr>
          <p:cNvSpPr/>
          <p:nvPr/>
        </p:nvSpPr>
        <p:spPr>
          <a:xfrm>
            <a:off x="9819410" y="3079227"/>
            <a:ext cx="800099" cy="173127"/>
          </a:xfrm>
          <a:prstGeom prst="rightArrow">
            <a:avLst/>
          </a:prstGeom>
          <a:solidFill>
            <a:schemeClr val="accent3"/>
          </a:solidFill>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5832972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58484A1-D7D4-7F58-4E71-E2C21A736435}"/>
              </a:ext>
            </a:extLst>
          </p:cNvPr>
          <p:cNvSpPr>
            <a:spLocks noGrp="1"/>
          </p:cNvSpPr>
          <p:nvPr>
            <p:ph type="body" sz="quarter" idx="11"/>
          </p:nvPr>
        </p:nvSpPr>
        <p:spPr>
          <a:xfrm>
            <a:off x="2477041" y="279656"/>
            <a:ext cx="7237918" cy="637312"/>
          </a:xfrm>
        </p:spPr>
        <p:txBody>
          <a:bodyPr/>
          <a:lstStyle/>
          <a:p>
            <a:r>
              <a:rPr lang="en-US" dirty="0"/>
              <a:t>Downloading by Location Profile</a:t>
            </a:r>
          </a:p>
        </p:txBody>
      </p:sp>
      <p:sp>
        <p:nvSpPr>
          <p:cNvPr id="5" name="Footer Placeholder 4">
            <a:extLst>
              <a:ext uri="{FF2B5EF4-FFF2-40B4-BE49-F238E27FC236}">
                <a16:creationId xmlns:a16="http://schemas.microsoft.com/office/drawing/2014/main" id="{F157A3D1-A870-01D6-44E3-F412A3F76B50}"/>
              </a:ext>
            </a:extLst>
          </p:cNvPr>
          <p:cNvSpPr>
            <a:spLocks noGrp="1"/>
          </p:cNvSpPr>
          <p:nvPr>
            <p:ph type="ftr" sz="quarter" idx="12"/>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6" name="Slide Number Placeholder 5">
            <a:extLst>
              <a:ext uri="{FF2B5EF4-FFF2-40B4-BE49-F238E27FC236}">
                <a16:creationId xmlns:a16="http://schemas.microsoft.com/office/drawing/2014/main" id="{9642EB77-6522-5883-46F3-5D4322C059D7}"/>
              </a:ext>
            </a:extLst>
          </p:cNvPr>
          <p:cNvSpPr>
            <a:spLocks noGrp="1"/>
          </p:cNvSpPr>
          <p:nvPr>
            <p:ph type="sldNum" sz="quarter" idx="13"/>
          </p:nvPr>
        </p:nvSpPr>
        <p:spPr/>
        <p:txBody>
          <a:bodyPr/>
          <a:lstStyle/>
          <a:p>
            <a:fld id="{5E974019-911E-49EE-BA55-CB6190B0405B}" type="slidenum">
              <a:rPr lang="en-US" smtClean="0"/>
              <a:pPr/>
              <a:t>95</a:t>
            </a:fld>
            <a:endParaRPr lang="en-US" dirty="0"/>
          </a:p>
        </p:txBody>
      </p:sp>
      <p:pic>
        <p:nvPicPr>
          <p:cNvPr id="4" name="Picture 3">
            <a:extLst>
              <a:ext uri="{FF2B5EF4-FFF2-40B4-BE49-F238E27FC236}">
                <a16:creationId xmlns:a16="http://schemas.microsoft.com/office/drawing/2014/main" id="{C09DF837-585A-8BC2-A116-D6E144976E12}"/>
              </a:ext>
            </a:extLst>
          </p:cNvPr>
          <p:cNvPicPr>
            <a:picLocks noChangeAspect="1"/>
          </p:cNvPicPr>
          <p:nvPr/>
        </p:nvPicPr>
        <p:blipFill>
          <a:blip r:embed="rId3"/>
          <a:stretch>
            <a:fillRect/>
          </a:stretch>
        </p:blipFill>
        <p:spPr>
          <a:xfrm>
            <a:off x="829157" y="1973574"/>
            <a:ext cx="10533686" cy="3117971"/>
          </a:xfrm>
          <a:prstGeom prst="rect">
            <a:avLst/>
          </a:prstGeom>
          <a:ln>
            <a:solidFill>
              <a:schemeClr val="bg1">
                <a:lumMod val="75000"/>
              </a:schemeClr>
            </a:solidFill>
          </a:ln>
        </p:spPr>
      </p:pic>
      <p:sp>
        <p:nvSpPr>
          <p:cNvPr id="12" name="Arrow: Right 11">
            <a:extLst>
              <a:ext uri="{FF2B5EF4-FFF2-40B4-BE49-F238E27FC236}">
                <a16:creationId xmlns:a16="http://schemas.microsoft.com/office/drawing/2014/main" id="{857B3302-1D6A-1464-09FE-734EC20AD9E3}"/>
              </a:ext>
            </a:extLst>
          </p:cNvPr>
          <p:cNvSpPr/>
          <p:nvPr/>
        </p:nvSpPr>
        <p:spPr>
          <a:xfrm>
            <a:off x="2287730" y="3117272"/>
            <a:ext cx="675409" cy="197427"/>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3" name="Arrow: Right 12">
            <a:extLst>
              <a:ext uri="{FF2B5EF4-FFF2-40B4-BE49-F238E27FC236}">
                <a16:creationId xmlns:a16="http://schemas.microsoft.com/office/drawing/2014/main" id="{08F4EFEA-B761-89FD-0E9C-242033C0E978}"/>
              </a:ext>
            </a:extLst>
          </p:cNvPr>
          <p:cNvSpPr/>
          <p:nvPr/>
        </p:nvSpPr>
        <p:spPr>
          <a:xfrm>
            <a:off x="2287731" y="3408218"/>
            <a:ext cx="675409" cy="197427"/>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
        <p:nvSpPr>
          <p:cNvPr id="14" name="Arrow: Right 13">
            <a:extLst>
              <a:ext uri="{FF2B5EF4-FFF2-40B4-BE49-F238E27FC236}">
                <a16:creationId xmlns:a16="http://schemas.microsoft.com/office/drawing/2014/main" id="{CB8E71D3-27C4-9D21-A806-1FB56279253A}"/>
              </a:ext>
            </a:extLst>
          </p:cNvPr>
          <p:cNvSpPr/>
          <p:nvPr/>
        </p:nvSpPr>
        <p:spPr>
          <a:xfrm>
            <a:off x="9287741" y="4568536"/>
            <a:ext cx="675409" cy="197427"/>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65437418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6A51666-C0E1-603C-B357-7063B8F82D58}"/>
              </a:ext>
            </a:extLst>
          </p:cNvPr>
          <p:cNvSpPr>
            <a:spLocks noGrp="1"/>
          </p:cNvSpPr>
          <p:nvPr>
            <p:ph type="body" sz="quarter" idx="10"/>
          </p:nvPr>
        </p:nvSpPr>
        <p:spPr/>
        <p:txBody>
          <a:bodyPr/>
          <a:lstStyle/>
          <a:p>
            <a:r>
              <a:rPr lang="en-US" sz="1800" spc="25" dirty="0">
                <a:solidFill>
                  <a:srgbClr val="45494C"/>
                </a:solidFill>
                <a:effectLst/>
                <a:latin typeface="Avenir Next LT Pro" panose="020B0504020202020204" pitchFamily="34" charset="0"/>
                <a:ea typeface="avenirstd"/>
                <a:cs typeface="avenirstd"/>
              </a:rPr>
              <a:t>The Search results will be displayed. Click Download.</a:t>
            </a:r>
            <a:endParaRPr lang="en-US" sz="1800" spc="25" dirty="0">
              <a:solidFill>
                <a:srgbClr val="45494C"/>
              </a:solidFill>
              <a:effectLst/>
              <a:latin typeface="avenirstd"/>
              <a:ea typeface="avenirstd"/>
              <a:cs typeface="avenirstd"/>
            </a:endParaRPr>
          </a:p>
          <a:p>
            <a:endParaRPr lang="en-US" dirty="0"/>
          </a:p>
        </p:txBody>
      </p:sp>
      <p:sp>
        <p:nvSpPr>
          <p:cNvPr id="3" name="Footer Placeholder 2">
            <a:extLst>
              <a:ext uri="{FF2B5EF4-FFF2-40B4-BE49-F238E27FC236}">
                <a16:creationId xmlns:a16="http://schemas.microsoft.com/office/drawing/2014/main" id="{5CE84F2B-C1C9-C72D-0480-897CF31CDA96}"/>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C3EDDA86-A274-29F9-FF20-980C9440AF7C}"/>
              </a:ext>
            </a:extLst>
          </p:cNvPr>
          <p:cNvSpPr>
            <a:spLocks noGrp="1"/>
          </p:cNvSpPr>
          <p:nvPr>
            <p:ph type="sldNum" sz="quarter" idx="12"/>
          </p:nvPr>
        </p:nvSpPr>
        <p:spPr/>
        <p:txBody>
          <a:bodyPr/>
          <a:lstStyle/>
          <a:p>
            <a:fld id="{5E974019-911E-49EE-BA55-CB6190B0405B}" type="slidenum">
              <a:rPr lang="en-US" smtClean="0"/>
              <a:pPr/>
              <a:t>96</a:t>
            </a:fld>
            <a:endParaRPr lang="en-US" dirty="0"/>
          </a:p>
        </p:txBody>
      </p:sp>
      <p:pic>
        <p:nvPicPr>
          <p:cNvPr id="6" name="Picture 5">
            <a:extLst>
              <a:ext uri="{FF2B5EF4-FFF2-40B4-BE49-F238E27FC236}">
                <a16:creationId xmlns:a16="http://schemas.microsoft.com/office/drawing/2014/main" id="{5A47C4BD-D2A2-90E9-ACA1-C38F7DB6DB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936" y="1288184"/>
            <a:ext cx="9984128" cy="3450071"/>
          </a:xfrm>
          <a:prstGeom prst="rect">
            <a:avLst/>
          </a:prstGeom>
          <a:noFill/>
          <a:ln>
            <a:solidFill>
              <a:schemeClr val="bg1">
                <a:lumMod val="75000"/>
              </a:schemeClr>
            </a:solidFill>
          </a:ln>
        </p:spPr>
      </p:pic>
    </p:spTree>
    <p:extLst>
      <p:ext uri="{BB962C8B-B14F-4D97-AF65-F5344CB8AC3E}">
        <p14:creationId xmlns:p14="http://schemas.microsoft.com/office/powerpoint/2010/main" val="387123868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4C36DF-5613-5286-F216-BF921CB43C95}"/>
              </a:ext>
            </a:extLst>
          </p:cNvPr>
          <p:cNvSpPr>
            <a:spLocks noGrp="1"/>
          </p:cNvSpPr>
          <p:nvPr>
            <p:ph type="body" sz="quarter" idx="10"/>
          </p:nvPr>
        </p:nvSpPr>
        <p:spPr/>
        <p:txBody>
          <a:bodyPr/>
          <a:lstStyle/>
          <a:p>
            <a:r>
              <a:rPr lang="en-US" sz="1800" spc="25" dirty="0">
                <a:solidFill>
                  <a:srgbClr val="45494C"/>
                </a:solidFill>
                <a:effectLst/>
                <a:latin typeface="Avenir Next LT Pro" panose="020B0504020202020204" pitchFamily="34" charset="0"/>
                <a:ea typeface="avenirstd"/>
                <a:cs typeface="avenirstd"/>
              </a:rPr>
              <a:t>Click Generate Extract.</a:t>
            </a:r>
            <a:endParaRPr lang="en-US" sz="1800" spc="25" dirty="0">
              <a:solidFill>
                <a:srgbClr val="45494C"/>
              </a:solidFill>
              <a:effectLst/>
              <a:latin typeface="avenirstd"/>
              <a:ea typeface="avenirstd"/>
              <a:cs typeface="avenirstd"/>
            </a:endParaRPr>
          </a:p>
          <a:p>
            <a:endParaRPr lang="en-US" dirty="0"/>
          </a:p>
        </p:txBody>
      </p:sp>
      <p:sp>
        <p:nvSpPr>
          <p:cNvPr id="3" name="Footer Placeholder 2">
            <a:extLst>
              <a:ext uri="{FF2B5EF4-FFF2-40B4-BE49-F238E27FC236}">
                <a16:creationId xmlns:a16="http://schemas.microsoft.com/office/drawing/2014/main" id="{D1FB663F-A7B9-3494-BCDE-828EBA0259D0}"/>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8B10AE9A-6FB8-386C-FA8B-67A800DA2227}"/>
              </a:ext>
            </a:extLst>
          </p:cNvPr>
          <p:cNvSpPr>
            <a:spLocks noGrp="1"/>
          </p:cNvSpPr>
          <p:nvPr>
            <p:ph type="sldNum" sz="quarter" idx="12"/>
          </p:nvPr>
        </p:nvSpPr>
        <p:spPr/>
        <p:txBody>
          <a:bodyPr/>
          <a:lstStyle/>
          <a:p>
            <a:fld id="{5E974019-911E-49EE-BA55-CB6190B0405B}" type="slidenum">
              <a:rPr lang="en-US" smtClean="0"/>
              <a:pPr/>
              <a:t>97</a:t>
            </a:fld>
            <a:endParaRPr lang="en-US" dirty="0"/>
          </a:p>
        </p:txBody>
      </p:sp>
      <p:pic>
        <p:nvPicPr>
          <p:cNvPr id="5" name="Picture 4">
            <a:extLst>
              <a:ext uri="{FF2B5EF4-FFF2-40B4-BE49-F238E27FC236}">
                <a16:creationId xmlns:a16="http://schemas.microsoft.com/office/drawing/2014/main" id="{DA805427-0FEA-29DD-384F-70A2825698AB}"/>
              </a:ext>
            </a:extLst>
          </p:cNvPr>
          <p:cNvPicPr>
            <a:picLocks noChangeAspect="1"/>
          </p:cNvPicPr>
          <p:nvPr/>
        </p:nvPicPr>
        <p:blipFill>
          <a:blip r:embed="rId3"/>
          <a:stretch>
            <a:fillRect/>
          </a:stretch>
        </p:blipFill>
        <p:spPr>
          <a:xfrm>
            <a:off x="1139255" y="1616825"/>
            <a:ext cx="9913490" cy="2934393"/>
          </a:xfrm>
          <a:prstGeom prst="rect">
            <a:avLst/>
          </a:prstGeom>
          <a:ln>
            <a:solidFill>
              <a:schemeClr val="bg1">
                <a:lumMod val="75000"/>
              </a:schemeClr>
            </a:solidFill>
          </a:ln>
        </p:spPr>
      </p:pic>
    </p:spTree>
    <p:extLst>
      <p:ext uri="{BB962C8B-B14F-4D97-AF65-F5344CB8AC3E}">
        <p14:creationId xmlns:p14="http://schemas.microsoft.com/office/powerpoint/2010/main" val="86042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25F77-5DC5-588D-8A63-62EB30EA4F84}"/>
              </a:ext>
            </a:extLst>
          </p:cNvPr>
          <p:cNvSpPr>
            <a:spLocks noGrp="1"/>
          </p:cNvSpPr>
          <p:nvPr>
            <p:ph type="body" sz="quarter" idx="10"/>
          </p:nvPr>
        </p:nvSpPr>
        <p:spPr/>
        <p:txBody>
          <a:bodyPr/>
          <a:lstStyle/>
          <a:p>
            <a:r>
              <a:rPr lang="en-US" dirty="0"/>
              <a:t>Click Download.</a:t>
            </a:r>
          </a:p>
        </p:txBody>
      </p:sp>
      <p:sp>
        <p:nvSpPr>
          <p:cNvPr id="3" name="Footer Placeholder 2">
            <a:extLst>
              <a:ext uri="{FF2B5EF4-FFF2-40B4-BE49-F238E27FC236}">
                <a16:creationId xmlns:a16="http://schemas.microsoft.com/office/drawing/2014/main" id="{F49C1E91-B795-988C-54CC-D59479F085C6}"/>
              </a:ext>
            </a:extLst>
          </p:cNvPr>
          <p:cNvSpPr>
            <a:spLocks noGrp="1"/>
          </p:cNvSpPr>
          <p:nvPr>
            <p:ph type="ftr" sz="quarter" idx="11"/>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A79CF87F-D4E0-974C-C0B0-F1B28A99F3D2}"/>
              </a:ext>
            </a:extLst>
          </p:cNvPr>
          <p:cNvSpPr>
            <a:spLocks noGrp="1"/>
          </p:cNvSpPr>
          <p:nvPr>
            <p:ph type="sldNum" sz="quarter" idx="12"/>
          </p:nvPr>
        </p:nvSpPr>
        <p:spPr/>
        <p:txBody>
          <a:bodyPr/>
          <a:lstStyle/>
          <a:p>
            <a:fld id="{5E974019-911E-49EE-BA55-CB6190B0405B}" type="slidenum">
              <a:rPr lang="en-US" smtClean="0"/>
              <a:pPr/>
              <a:t>98</a:t>
            </a:fld>
            <a:endParaRPr lang="en-US" dirty="0"/>
          </a:p>
        </p:txBody>
      </p:sp>
      <p:pic>
        <p:nvPicPr>
          <p:cNvPr id="5" name="Picture 4">
            <a:extLst>
              <a:ext uri="{FF2B5EF4-FFF2-40B4-BE49-F238E27FC236}">
                <a16:creationId xmlns:a16="http://schemas.microsoft.com/office/drawing/2014/main" id="{AED29454-4852-88F4-BF9B-5C2F7EA3AC59}"/>
              </a:ext>
            </a:extLst>
          </p:cNvPr>
          <p:cNvPicPr>
            <a:picLocks noChangeAspect="1"/>
          </p:cNvPicPr>
          <p:nvPr/>
        </p:nvPicPr>
        <p:blipFill>
          <a:blip r:embed="rId3"/>
          <a:stretch>
            <a:fillRect/>
          </a:stretch>
        </p:blipFill>
        <p:spPr>
          <a:xfrm>
            <a:off x="1061252" y="2472458"/>
            <a:ext cx="10069497" cy="1320223"/>
          </a:xfrm>
          <a:prstGeom prst="rect">
            <a:avLst/>
          </a:prstGeom>
          <a:ln>
            <a:solidFill>
              <a:schemeClr val="bg1">
                <a:lumMod val="75000"/>
              </a:schemeClr>
            </a:solidFill>
          </a:ln>
        </p:spPr>
      </p:pic>
      <p:sp>
        <p:nvSpPr>
          <p:cNvPr id="6" name="Arrow: Right 5">
            <a:extLst>
              <a:ext uri="{FF2B5EF4-FFF2-40B4-BE49-F238E27FC236}">
                <a16:creationId xmlns:a16="http://schemas.microsoft.com/office/drawing/2014/main" id="{193F077F-D284-D37E-8979-EF9A35230AAE}"/>
              </a:ext>
            </a:extLst>
          </p:cNvPr>
          <p:cNvSpPr/>
          <p:nvPr/>
        </p:nvSpPr>
        <p:spPr>
          <a:xfrm>
            <a:off x="9497291" y="3252355"/>
            <a:ext cx="727364" cy="176645"/>
          </a:xfrm>
          <a:prstGeom prst="rightArrow">
            <a:avLst/>
          </a:prstGeom>
          <a:solidFill>
            <a:schemeClr val="accent3"/>
          </a:solidFill>
          <a:ln>
            <a:noFill/>
          </a:ln>
        </p:spPr>
        <p:txBody>
          <a:bodyPr wrap="square" rtlCol="0" anchor="ctr">
            <a:spAutoFit/>
          </a:bodyPr>
          <a:lstStyle/>
          <a:p>
            <a:pPr algn="ctr"/>
            <a:endParaRPr lang="en-US" sz="41300">
              <a:solidFill>
                <a:schemeClr val="tx1">
                  <a:lumMod val="65000"/>
                  <a:lumOff val="35000"/>
                  <a:alpha val="50000"/>
                </a:schemeClr>
              </a:solidFill>
              <a:latin typeface="Avenir Book"/>
              <a:cs typeface="Avenir Book"/>
            </a:endParaRPr>
          </a:p>
        </p:txBody>
      </p:sp>
    </p:spTree>
    <p:extLst>
      <p:ext uri="{BB962C8B-B14F-4D97-AF65-F5344CB8AC3E}">
        <p14:creationId xmlns:p14="http://schemas.microsoft.com/office/powerpoint/2010/main" val="171322533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F015B6C-4BEF-252A-CDAA-639313F77CAA}"/>
              </a:ext>
            </a:extLst>
          </p:cNvPr>
          <p:cNvSpPr>
            <a:spLocks noGrp="1"/>
          </p:cNvSpPr>
          <p:nvPr>
            <p:ph type="ftr" sz="quarter" idx="14"/>
          </p:nvPr>
        </p:nvSpPr>
        <p:spPr/>
        <p:txBody>
          <a:bodyPr/>
          <a:lstStyle/>
          <a:p>
            <a:r>
              <a:rPr lang="en-US">
                <a:solidFill>
                  <a:schemeClr val="tx1">
                    <a:lumMod val="50000"/>
                    <a:lumOff val="50000"/>
                  </a:schemeClr>
                </a:solidFill>
                <a:latin typeface="Avenir Next LT Pro" panose="020B0504020202020204" pitchFamily="34" charset="0"/>
                <a:cs typeface="Arial" pitchFamily="34" charset="0"/>
              </a:rPr>
              <a:t>Copyright eScholar LLC © 2023. All Rights Reserved.</a:t>
            </a:r>
            <a:endParaRPr lang="en-US" dirty="0">
              <a:solidFill>
                <a:schemeClr val="tx1">
                  <a:lumMod val="50000"/>
                  <a:lumOff val="50000"/>
                </a:schemeClr>
              </a:solidFill>
              <a:latin typeface="Avenir Next LT Pro" panose="020B0504020202020204" pitchFamily="34" charset="0"/>
              <a:cs typeface="Arial" pitchFamily="34" charset="0"/>
            </a:endParaRPr>
          </a:p>
        </p:txBody>
      </p:sp>
      <p:sp>
        <p:nvSpPr>
          <p:cNvPr id="4" name="Slide Number Placeholder 3">
            <a:extLst>
              <a:ext uri="{FF2B5EF4-FFF2-40B4-BE49-F238E27FC236}">
                <a16:creationId xmlns:a16="http://schemas.microsoft.com/office/drawing/2014/main" id="{92148BB5-94F8-659D-9899-EF5B68592B14}"/>
              </a:ext>
            </a:extLst>
          </p:cNvPr>
          <p:cNvSpPr>
            <a:spLocks noGrp="1"/>
          </p:cNvSpPr>
          <p:nvPr>
            <p:ph type="sldNum" sz="quarter" idx="15"/>
          </p:nvPr>
        </p:nvSpPr>
        <p:spPr/>
        <p:txBody>
          <a:bodyPr/>
          <a:lstStyle/>
          <a:p>
            <a:fld id="{5E974019-911E-49EE-BA55-CB6190B0405B}" type="slidenum">
              <a:rPr lang="en-US" smtClean="0"/>
              <a:pPr/>
              <a:t>99</a:t>
            </a:fld>
            <a:endParaRPr lang="en-US" dirty="0"/>
          </a:p>
        </p:txBody>
      </p:sp>
      <p:sp>
        <p:nvSpPr>
          <p:cNvPr id="7" name="Text Placeholder 6">
            <a:extLst>
              <a:ext uri="{FF2B5EF4-FFF2-40B4-BE49-F238E27FC236}">
                <a16:creationId xmlns:a16="http://schemas.microsoft.com/office/drawing/2014/main" id="{996BE70D-71D6-5851-67E8-B7B33F341FBC}"/>
              </a:ext>
            </a:extLst>
          </p:cNvPr>
          <p:cNvSpPr>
            <a:spLocks noGrp="1"/>
          </p:cNvSpPr>
          <p:nvPr>
            <p:ph type="body" sz="quarter" idx="16"/>
          </p:nvPr>
        </p:nvSpPr>
        <p:spPr/>
        <p:txBody>
          <a:bodyPr/>
          <a:lstStyle/>
          <a:p>
            <a:r>
              <a:rPr lang="en-US" dirty="0"/>
              <a:t>Duplicate and Shared IDs</a:t>
            </a:r>
          </a:p>
        </p:txBody>
      </p:sp>
    </p:spTree>
    <p:extLst>
      <p:ext uri="{BB962C8B-B14F-4D97-AF65-F5344CB8AC3E}">
        <p14:creationId xmlns:p14="http://schemas.microsoft.com/office/powerpoint/2010/main" val="3899347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eScholar Slide template">
  <a:themeElements>
    <a:clrScheme name="Custom 12">
      <a:dk1>
        <a:srgbClr val="000000"/>
      </a:dk1>
      <a:lt1>
        <a:srgbClr val="FFFFFF"/>
      </a:lt1>
      <a:dk2>
        <a:srgbClr val="454545"/>
      </a:dk2>
      <a:lt2>
        <a:srgbClr val="808080"/>
      </a:lt2>
      <a:accent1>
        <a:srgbClr val="371D5B"/>
      </a:accent1>
      <a:accent2>
        <a:srgbClr val="5E4085"/>
      </a:accent2>
      <a:accent3>
        <a:srgbClr val="F16E1D"/>
      </a:accent3>
      <a:accent4>
        <a:srgbClr val="F49322"/>
      </a:accent4>
      <a:accent5>
        <a:srgbClr val="CF1726"/>
      </a:accent5>
      <a:accent6>
        <a:srgbClr val="287B3A"/>
      </a:accent6>
      <a:hlink>
        <a:srgbClr val="133D19"/>
      </a:hlink>
      <a:folHlink>
        <a:srgbClr val="297F3C"/>
      </a:folHlink>
    </a:clrScheme>
    <a:fontScheme name="eScholar Avenir">
      <a:majorFont>
        <a:latin typeface="Avenir LT Std 35 Light"/>
        <a:ea typeface=""/>
        <a:cs typeface=""/>
      </a:majorFont>
      <a:minorFont>
        <a:latin typeface="Avenir LT Std 45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a:defRPr sz="41300" smtClean="0">
            <a:solidFill>
              <a:schemeClr val="tx1">
                <a:lumMod val="65000"/>
                <a:lumOff val="35000"/>
                <a:alpha val="50000"/>
              </a:schemeClr>
            </a:solidFill>
            <a:latin typeface="Avenir Book"/>
            <a:cs typeface="Avenir Book"/>
          </a:defRPr>
        </a:defPPr>
      </a:lst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BCBFDD505E534E8A9D199D0F5F4466" ma:contentTypeVersion="18" ma:contentTypeDescription="Create a new document." ma:contentTypeScope="" ma:versionID="f3b2a878c8f9fc2af589a3e1d18cd09e">
  <xsd:schema xmlns:xsd="http://www.w3.org/2001/XMLSchema" xmlns:xs="http://www.w3.org/2001/XMLSchema" xmlns:p="http://schemas.microsoft.com/office/2006/metadata/properties" xmlns:ns1="http://schemas.microsoft.com/sharepoint/v3" xmlns:ns2="1b76e1ad-1efd-44d2-8417-56709b75df43" xmlns:ns3="74e6f0ef-123a-4622-9f09-cf665b1a39ce" targetNamespace="http://schemas.microsoft.com/office/2006/metadata/properties" ma:root="true" ma:fieldsID="3cc69d0eb5c795419ddd4175ecb4d400" ns1:_="" ns2:_="" ns3:_="">
    <xsd:import namespace="http://schemas.microsoft.com/sharepoint/v3"/>
    <xsd:import namespace="1b76e1ad-1efd-44d2-8417-56709b75df43"/>
    <xsd:import namespace="74e6f0ef-123a-4622-9f09-cf665b1a39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76e1ad-1efd-44d2-8417-56709b75d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22c4878-0739-4a08-9098-f17230e3b20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e6f0ef-123a-4622-9f09-cf665b1a39ce"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2d101e1-2f10-4cbf-aa74-3d6545df41e0}" ma:internalName="TaxCatchAll" ma:showField="CatchAllData" ma:web="74e6f0ef-123a-4622-9f09-cf665b1a39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1b76e1ad-1efd-44d2-8417-56709b75df43">
      <Terms xmlns="http://schemas.microsoft.com/office/infopath/2007/PartnerControls"/>
    </lcf76f155ced4ddcb4097134ff3c332f>
    <TaxCatchAll xmlns="74e6f0ef-123a-4622-9f09-cf665b1a39ce" xsi:nil="true"/>
  </documentManagement>
</p:properties>
</file>

<file path=customXml/itemProps1.xml><?xml version="1.0" encoding="utf-8"?>
<ds:datastoreItem xmlns:ds="http://schemas.openxmlformats.org/officeDocument/2006/customXml" ds:itemID="{7E3697D6-B982-42FA-A77C-DD1269B448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76e1ad-1efd-44d2-8417-56709b75df43"/>
    <ds:schemaRef ds:uri="74e6f0ef-123a-4622-9f09-cf665b1a39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F1C491-C567-4CF2-8392-6817B42FBF58}">
  <ds:schemaRefs>
    <ds:schemaRef ds:uri="http://schemas.microsoft.com/sharepoint/v3/contenttype/forms"/>
  </ds:schemaRefs>
</ds:datastoreItem>
</file>

<file path=customXml/itemProps3.xml><?xml version="1.0" encoding="utf-8"?>
<ds:datastoreItem xmlns:ds="http://schemas.openxmlformats.org/officeDocument/2006/customXml" ds:itemID="{F9DE7FB9-25C1-4D7A-8D71-6DC5C057B1FA}">
  <ds:schemaRefs>
    <ds:schemaRef ds:uri="http://purl.org/dc/terms/"/>
    <ds:schemaRef ds:uri="http://schemas.microsoft.com/office/2006/documentManagement/types"/>
    <ds:schemaRef ds:uri="http://schemas.microsoft.com/sharepoint/v3"/>
    <ds:schemaRef ds:uri="http://purl.org/dc/elements/1.1/"/>
    <ds:schemaRef ds:uri="http://schemas.openxmlformats.org/package/2006/metadata/core-properties"/>
    <ds:schemaRef ds:uri="74e6f0ef-123a-4622-9f09-cf665b1a39ce"/>
    <ds:schemaRef ds:uri="http://purl.org/dc/dcmitype/"/>
    <ds:schemaRef ds:uri="http://schemas.microsoft.com/office/infopath/2007/PartnerControls"/>
    <ds:schemaRef ds:uri="1b76e1ad-1efd-44d2-8417-56709b75df4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38156</TotalTime>
  <Words>10939</Words>
  <Application>Microsoft Office PowerPoint</Application>
  <PresentationFormat>Widescreen</PresentationFormat>
  <Paragraphs>1254</Paragraphs>
  <Slides>156</Slides>
  <Notes>153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156</vt:i4>
      </vt:variant>
    </vt:vector>
  </HeadingPairs>
  <TitlesOfParts>
    <vt:vector size="167" baseType="lpstr">
      <vt:lpstr>Arial</vt:lpstr>
      <vt:lpstr>Avenir Book</vt:lpstr>
      <vt:lpstr>Avenir LT Std 35 Light</vt:lpstr>
      <vt:lpstr>Avenir LT Std 45 Book</vt:lpstr>
      <vt:lpstr>Avenir LT Std 55 Roman</vt:lpstr>
      <vt:lpstr>Avenir LT Std 65 Medium</vt:lpstr>
      <vt:lpstr>Avenir Next LT Pro</vt:lpstr>
      <vt:lpstr>avenirstd</vt:lpstr>
      <vt:lpstr>Calibri</vt:lpstr>
      <vt:lpstr>Wingdings</vt:lpstr>
      <vt:lpstr>eScholar Slide template</vt:lpstr>
      <vt:lpstr>eScholar Backdrop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Spec_Assign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Compare Near Match</vt:lpstr>
      <vt:lpstr>Updating the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Donut Chart (2 Chunks, Purple)</dc:title>
  <dc:creator>Juan Guerrero</dc:creator>
  <cp:lastModifiedBy>Jayanthi Sothirajah</cp:lastModifiedBy>
  <cp:revision>335</cp:revision>
  <cp:lastPrinted>2023-04-17T15:23:34Z</cp:lastPrinted>
  <dcterms:created xsi:type="dcterms:W3CDTF">2017-09-23T00:28:28Z</dcterms:created>
  <dcterms:modified xsi:type="dcterms:W3CDTF">2023-07-26T17:40:48Z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0x01010023BCBFDD505E534E8A9D199D0F5F4466</vt:lpwstr>
  </property>
  <property fmtid="{D5CDD505-2E9C-101B-9397-08002B2CF9AE}" pid="3" name="MediaServiceImageTags">
    <vt:lpwstr/>
  </property>
</Properties>
</file>