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9" r:id="rId2"/>
    <p:sldMasterId id="2147483725" r:id="rId3"/>
    <p:sldMasterId id="2147483737" r:id="rId4"/>
  </p:sldMasterIdLst>
  <p:notesMasterIdLst>
    <p:notesMasterId r:id="rId131"/>
  </p:notesMasterIdLst>
  <p:handoutMasterIdLst>
    <p:handoutMasterId r:id="rId132"/>
  </p:handoutMasterIdLst>
  <p:sldIdLst>
    <p:sldId id="352" r:id="rId5"/>
    <p:sldId id="904" r:id="rId6"/>
    <p:sldId id="692" r:id="rId7"/>
    <p:sldId id="912" r:id="rId8"/>
    <p:sldId id="667" r:id="rId9"/>
    <p:sldId id="632" r:id="rId10"/>
    <p:sldId id="798" r:id="rId11"/>
    <p:sldId id="924" r:id="rId12"/>
    <p:sldId id="851" r:id="rId13"/>
    <p:sldId id="829" r:id="rId14"/>
    <p:sldId id="674" r:id="rId15"/>
    <p:sldId id="740" r:id="rId16"/>
    <p:sldId id="669" r:id="rId17"/>
    <p:sldId id="670" r:id="rId18"/>
    <p:sldId id="671" r:id="rId19"/>
    <p:sldId id="673" r:id="rId20"/>
    <p:sldId id="675" r:id="rId21"/>
    <p:sldId id="691" r:id="rId22"/>
    <p:sldId id="1808" r:id="rId23"/>
    <p:sldId id="1801" r:id="rId24"/>
    <p:sldId id="795" r:id="rId25"/>
    <p:sldId id="1638" r:id="rId26"/>
    <p:sldId id="914" r:id="rId27"/>
    <p:sldId id="497" r:id="rId28"/>
    <p:sldId id="499" r:id="rId29"/>
    <p:sldId id="900" r:id="rId30"/>
    <p:sldId id="637" r:id="rId31"/>
    <p:sldId id="509" r:id="rId32"/>
    <p:sldId id="511" r:id="rId33"/>
    <p:sldId id="512" r:id="rId34"/>
    <p:sldId id="884" r:id="rId35"/>
    <p:sldId id="791" r:id="rId36"/>
    <p:sldId id="501" r:id="rId37"/>
    <p:sldId id="695" r:id="rId38"/>
    <p:sldId id="574" r:id="rId39"/>
    <p:sldId id="658" r:id="rId40"/>
    <p:sldId id="660" r:id="rId41"/>
    <p:sldId id="803" r:id="rId42"/>
    <p:sldId id="804" r:id="rId43"/>
    <p:sldId id="578" r:id="rId44"/>
    <p:sldId id="580" r:id="rId45"/>
    <p:sldId id="565" r:id="rId46"/>
    <p:sldId id="566" r:id="rId47"/>
    <p:sldId id="686" r:id="rId48"/>
    <p:sldId id="567" r:id="rId49"/>
    <p:sldId id="687" r:id="rId50"/>
    <p:sldId id="1820" r:id="rId51"/>
    <p:sldId id="1819" r:id="rId52"/>
    <p:sldId id="1821" r:id="rId53"/>
    <p:sldId id="1822" r:id="rId54"/>
    <p:sldId id="915" r:id="rId55"/>
    <p:sldId id="496" r:id="rId56"/>
    <p:sldId id="498" r:id="rId57"/>
    <p:sldId id="638" r:id="rId58"/>
    <p:sldId id="1676" r:id="rId59"/>
    <p:sldId id="1678" r:id="rId60"/>
    <p:sldId id="1679" r:id="rId61"/>
    <p:sldId id="1680" r:id="rId62"/>
    <p:sldId id="1681" r:id="rId63"/>
    <p:sldId id="1682" r:id="rId64"/>
    <p:sldId id="1684" r:id="rId65"/>
    <p:sldId id="1804" r:id="rId66"/>
    <p:sldId id="1685" r:id="rId67"/>
    <p:sldId id="1686" r:id="rId68"/>
    <p:sldId id="696" r:id="rId69"/>
    <p:sldId id="532" r:id="rId70"/>
    <p:sldId id="581" r:id="rId71"/>
    <p:sldId id="582" r:id="rId72"/>
    <p:sldId id="583" r:id="rId73"/>
    <p:sldId id="663" r:id="rId74"/>
    <p:sldId id="773" r:id="rId75"/>
    <p:sldId id="1809" r:id="rId76"/>
    <p:sldId id="1810" r:id="rId77"/>
    <p:sldId id="1811" r:id="rId78"/>
    <p:sldId id="774" r:id="rId79"/>
    <p:sldId id="585" r:id="rId80"/>
    <p:sldId id="1698" r:id="rId81"/>
    <p:sldId id="1699" r:id="rId82"/>
    <p:sldId id="1700" r:id="rId83"/>
    <p:sldId id="1832" r:id="rId84"/>
    <p:sldId id="1702" r:id="rId85"/>
    <p:sldId id="1708" r:id="rId86"/>
    <p:sldId id="1823" r:id="rId87"/>
    <p:sldId id="1824" r:id="rId88"/>
    <p:sldId id="1825" r:id="rId89"/>
    <p:sldId id="1826" r:id="rId90"/>
    <p:sldId id="916" r:id="rId91"/>
    <p:sldId id="537" r:id="rId92"/>
    <p:sldId id="538" r:id="rId93"/>
    <p:sldId id="639" r:id="rId94"/>
    <p:sldId id="562" r:id="rId95"/>
    <p:sldId id="563" r:id="rId96"/>
    <p:sldId id="568" r:id="rId97"/>
    <p:sldId id="564" r:id="rId98"/>
    <p:sldId id="570" r:id="rId99"/>
    <p:sldId id="590" r:id="rId100"/>
    <p:sldId id="593" r:id="rId101"/>
    <p:sldId id="664" r:id="rId102"/>
    <p:sldId id="640" r:id="rId103"/>
    <p:sldId id="539" r:id="rId104"/>
    <p:sldId id="604" r:id="rId105"/>
    <p:sldId id="777" r:id="rId106"/>
    <p:sldId id="605" r:id="rId107"/>
    <p:sldId id="1828" r:id="rId108"/>
    <p:sldId id="1829" r:id="rId109"/>
    <p:sldId id="1830" r:id="rId110"/>
    <p:sldId id="1831" r:id="rId111"/>
    <p:sldId id="917" r:id="rId112"/>
    <p:sldId id="545" r:id="rId113"/>
    <p:sldId id="546" r:id="rId114"/>
    <p:sldId id="549" r:id="rId115"/>
    <p:sldId id="665" r:id="rId116"/>
    <p:sldId id="609" r:id="rId117"/>
    <p:sldId id="607" r:id="rId118"/>
    <p:sldId id="608" r:id="rId119"/>
    <p:sldId id="856" r:id="rId120"/>
    <p:sldId id="857" r:id="rId121"/>
    <p:sldId id="571" r:id="rId122"/>
    <p:sldId id="918" r:id="rId123"/>
    <p:sldId id="710" r:id="rId124"/>
    <p:sldId id="1833" r:id="rId125"/>
    <p:sldId id="1817" r:id="rId126"/>
    <p:sldId id="1827" r:id="rId127"/>
    <p:sldId id="1835" r:id="rId128"/>
    <p:sldId id="1834" r:id="rId129"/>
    <p:sldId id="919" r:id="rId1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E7DE7-4D9C-4A77-A311-2A5E986C1BBD}">
          <p14:sldIdLst>
            <p14:sldId id="352"/>
            <p14:sldId id="904"/>
            <p14:sldId id="692"/>
            <p14:sldId id="912"/>
          </p14:sldIdLst>
        </p14:section>
        <p14:section name="UID Overview" id="{413A572D-B335-45CE-8833-8E7D930A0D4D}">
          <p14:sldIdLst>
            <p14:sldId id="667"/>
            <p14:sldId id="632"/>
            <p14:sldId id="798"/>
            <p14:sldId id="924"/>
            <p14:sldId id="851"/>
            <p14:sldId id="829"/>
            <p14:sldId id="674"/>
            <p14:sldId id="740"/>
            <p14:sldId id="669"/>
            <p14:sldId id="670"/>
            <p14:sldId id="671"/>
            <p14:sldId id="673"/>
            <p14:sldId id="675"/>
            <p14:sldId id="691"/>
            <p14:sldId id="1808"/>
            <p14:sldId id="1801"/>
            <p14:sldId id="795"/>
            <p14:sldId id="1638"/>
            <p14:sldId id="914"/>
          </p14:sldIdLst>
        </p14:section>
        <p14:section name="ID Assignment Process- Green Ligh" id="{EFC933C0-7D65-4257-A077-B5D63256C8A1}">
          <p14:sldIdLst>
            <p14:sldId id="497"/>
            <p14:sldId id="499"/>
            <p14:sldId id="900"/>
            <p14:sldId id="637"/>
            <p14:sldId id="509"/>
            <p14:sldId id="511"/>
            <p14:sldId id="512"/>
            <p14:sldId id="884"/>
            <p14:sldId id="791"/>
            <p14:sldId id="501"/>
            <p14:sldId id="695"/>
            <p14:sldId id="574"/>
            <p14:sldId id="658"/>
            <p14:sldId id="660"/>
            <p14:sldId id="803"/>
            <p14:sldId id="804"/>
            <p14:sldId id="578"/>
            <p14:sldId id="580"/>
            <p14:sldId id="565"/>
            <p14:sldId id="566"/>
            <p14:sldId id="686"/>
            <p14:sldId id="567"/>
            <p14:sldId id="687"/>
            <p14:sldId id="1820"/>
            <p14:sldId id="1819"/>
            <p14:sldId id="1821"/>
            <p14:sldId id="1822"/>
            <p14:sldId id="915"/>
          </p14:sldIdLst>
        </p14:section>
        <p14:section name="Near Match Resolution" id="{11210793-6359-4652-823E-6EA380F72CD8}">
          <p14:sldIdLst>
            <p14:sldId id="496"/>
            <p14:sldId id="498"/>
            <p14:sldId id="638"/>
            <p14:sldId id="1676"/>
            <p14:sldId id="1678"/>
            <p14:sldId id="1679"/>
            <p14:sldId id="1680"/>
            <p14:sldId id="1681"/>
            <p14:sldId id="1682"/>
            <p14:sldId id="1684"/>
            <p14:sldId id="1804"/>
            <p14:sldId id="1685"/>
            <p14:sldId id="1686"/>
            <p14:sldId id="696"/>
            <p14:sldId id="532"/>
            <p14:sldId id="581"/>
            <p14:sldId id="582"/>
            <p14:sldId id="583"/>
            <p14:sldId id="663"/>
            <p14:sldId id="773"/>
            <p14:sldId id="1809"/>
            <p14:sldId id="1810"/>
            <p14:sldId id="1811"/>
            <p14:sldId id="774"/>
            <p14:sldId id="585"/>
            <p14:sldId id="1698"/>
            <p14:sldId id="1699"/>
            <p14:sldId id="1700"/>
            <p14:sldId id="1832"/>
            <p14:sldId id="1702"/>
            <p14:sldId id="1708"/>
            <p14:sldId id="1823"/>
            <p14:sldId id="1824"/>
            <p14:sldId id="1825"/>
            <p14:sldId id="1826"/>
            <p14:sldId id="916"/>
          </p14:sldIdLst>
        </p14:section>
        <p14:section name="Troubleshooting Validation Issues" id="{9EDD071E-6CEF-4B74-B496-B2CEB546D7BD}">
          <p14:sldIdLst>
            <p14:sldId id="537"/>
            <p14:sldId id="538"/>
            <p14:sldId id="639"/>
            <p14:sldId id="562"/>
            <p14:sldId id="563"/>
            <p14:sldId id="568"/>
            <p14:sldId id="564"/>
            <p14:sldId id="570"/>
            <p14:sldId id="590"/>
            <p14:sldId id="593"/>
            <p14:sldId id="664"/>
            <p14:sldId id="640"/>
            <p14:sldId id="539"/>
            <p14:sldId id="604"/>
            <p14:sldId id="777"/>
            <p14:sldId id="605"/>
            <p14:sldId id="1828"/>
            <p14:sldId id="1829"/>
            <p14:sldId id="1830"/>
            <p14:sldId id="1831"/>
            <p14:sldId id="917"/>
          </p14:sldIdLst>
        </p14:section>
        <p14:section name="UID System Tools" id="{3F1C2F70-C74E-4055-A003-99015304D567}">
          <p14:sldIdLst>
            <p14:sldId id="545"/>
            <p14:sldId id="546"/>
            <p14:sldId id="549"/>
            <p14:sldId id="665"/>
            <p14:sldId id="609"/>
            <p14:sldId id="607"/>
            <p14:sldId id="608"/>
            <p14:sldId id="856"/>
            <p14:sldId id="857"/>
            <p14:sldId id="571"/>
            <p14:sldId id="918"/>
            <p14:sldId id="710"/>
            <p14:sldId id="1833"/>
            <p14:sldId id="1817"/>
            <p14:sldId id="1827"/>
            <p14:sldId id="1835"/>
            <p14:sldId id="1834"/>
            <p14:sldId id="9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cNicholas" initials="LM" lastIdx="12" clrIdx="0"/>
  <p:cmAuthor id="2" name="Karen Addesso" initials="KA" lastIdx="22" clrIdx="1"/>
  <p:cmAuthor id="3" name="Elaine Rulla" initials="ER" lastIdx="17" clrIdx="2"/>
  <p:cmAuthor id="4" name="Janet Dougherty" initials="JD" lastIdx="73" clrIdx="3"/>
  <p:cmAuthor id="5" name="Elizabeth Laird" initials="EL" lastIdx="55"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9966FF"/>
    <a:srgbClr val="FF7D00"/>
    <a:srgbClr val="FF8000"/>
    <a:srgbClr val="7950CB"/>
    <a:srgbClr val="FFFFFF"/>
    <a:srgbClr val="9333D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52505" autoAdjust="0"/>
  </p:normalViewPr>
  <p:slideViewPr>
    <p:cSldViewPr snapToGrid="0">
      <p:cViewPr varScale="1">
        <p:scale>
          <a:sx n="38" d="100"/>
          <a:sy n="38" d="100"/>
        </p:scale>
        <p:origin x="2028"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9150F-D042-4F37-8F21-AAE57AB2CE46}" type="doc">
      <dgm:prSet loTypeId="urn:microsoft.com/office/officeart/2005/8/layout/pyramid2" loCatId="list" qsTypeId="urn:microsoft.com/office/officeart/2005/8/quickstyle/simple1" qsCatId="simple" csTypeId="urn:microsoft.com/office/officeart/2005/8/colors/accent1_2" csCatId="accent1" phldr="1"/>
      <dgm:spPr/>
    </dgm:pt>
    <dgm:pt modelId="{31F638B7-E6FE-4AEE-AFBD-268F18036025}">
      <dgm:prSet phldrT="[Text]"/>
      <dgm:spPr/>
      <dgm:t>
        <a:bodyPr/>
        <a:lstStyle/>
        <a:p>
          <a:r>
            <a:rPr lang="en-US" dirty="0"/>
            <a:t>Near Match</a:t>
          </a:r>
        </a:p>
      </dgm:t>
    </dgm:pt>
    <dgm:pt modelId="{6020FF20-73E5-4FFE-8BB2-BE75C57B520B}" type="parTrans" cxnId="{1FE56E96-E0F1-44BA-AD33-6A24121C83D6}">
      <dgm:prSet/>
      <dgm:spPr/>
      <dgm:t>
        <a:bodyPr/>
        <a:lstStyle/>
        <a:p>
          <a:endParaRPr lang="en-US"/>
        </a:p>
      </dgm:t>
    </dgm:pt>
    <dgm:pt modelId="{85B9D269-E9E3-4363-99A9-4A761D6EA89A}" type="sibTrans" cxnId="{1FE56E96-E0F1-44BA-AD33-6A24121C83D6}">
      <dgm:prSet/>
      <dgm:spPr/>
      <dgm:t>
        <a:bodyPr/>
        <a:lstStyle/>
        <a:p>
          <a:endParaRPr lang="en-US"/>
        </a:p>
      </dgm:t>
    </dgm:pt>
    <dgm:pt modelId="{FE8D48C3-AED7-494E-8E26-BA45A280FF9E}">
      <dgm:prSet phldrT="[Text]"/>
      <dgm:spPr/>
      <dgm:t>
        <a:bodyPr/>
        <a:lstStyle/>
        <a:p>
          <a:r>
            <a:rPr lang="en-US" dirty="0"/>
            <a:t>Match</a:t>
          </a:r>
        </a:p>
      </dgm:t>
    </dgm:pt>
    <dgm:pt modelId="{A79BA2CE-6926-429F-915C-3AE8EA403240}" type="parTrans" cxnId="{0DCFBBA5-54E1-4937-860D-C5FAAB1DAE97}">
      <dgm:prSet/>
      <dgm:spPr/>
      <dgm:t>
        <a:bodyPr/>
        <a:lstStyle/>
        <a:p>
          <a:endParaRPr lang="en-US"/>
        </a:p>
      </dgm:t>
    </dgm:pt>
    <dgm:pt modelId="{3BD1D4A7-ED63-4797-880E-9CF333729A52}" type="sibTrans" cxnId="{0DCFBBA5-54E1-4937-860D-C5FAAB1DAE97}">
      <dgm:prSet/>
      <dgm:spPr/>
      <dgm:t>
        <a:bodyPr/>
        <a:lstStyle/>
        <a:p>
          <a:endParaRPr lang="en-US"/>
        </a:p>
      </dgm:t>
    </dgm:pt>
    <dgm:pt modelId="{373A95CD-8715-4F2D-8C72-9B2CC204FB8E}">
      <dgm:prSet phldrT="[Text]"/>
      <dgm:spPr/>
      <dgm:t>
        <a:bodyPr/>
        <a:lstStyle/>
        <a:p>
          <a:r>
            <a:rPr lang="en-US" dirty="0"/>
            <a:t>No Match</a:t>
          </a:r>
        </a:p>
      </dgm:t>
    </dgm:pt>
    <dgm:pt modelId="{DB904E10-0B5A-43E7-AFDA-7DE285771254}" type="parTrans" cxnId="{6D418700-5F3B-49E3-B831-A1DE729C6205}">
      <dgm:prSet/>
      <dgm:spPr/>
      <dgm:t>
        <a:bodyPr/>
        <a:lstStyle/>
        <a:p>
          <a:endParaRPr lang="en-US"/>
        </a:p>
      </dgm:t>
    </dgm:pt>
    <dgm:pt modelId="{E6769C4A-EE80-4E60-8F73-1F89D0410F64}" type="sibTrans" cxnId="{6D418700-5F3B-49E3-B831-A1DE729C6205}">
      <dgm:prSet/>
      <dgm:spPr/>
      <dgm:t>
        <a:bodyPr/>
        <a:lstStyle/>
        <a:p>
          <a:endParaRPr lang="en-US"/>
        </a:p>
      </dgm:t>
    </dgm:pt>
    <dgm:pt modelId="{577499A5-93F5-47B1-8231-AEEA069D13A7}" type="pres">
      <dgm:prSet presAssocID="{1CB9150F-D042-4F37-8F21-AAE57AB2CE46}" presName="compositeShape" presStyleCnt="0">
        <dgm:presLayoutVars>
          <dgm:dir/>
          <dgm:resizeHandles/>
        </dgm:presLayoutVars>
      </dgm:prSet>
      <dgm:spPr/>
    </dgm:pt>
    <dgm:pt modelId="{187A588B-5A87-4442-AE67-16146A9AC18F}" type="pres">
      <dgm:prSet presAssocID="{1CB9150F-D042-4F37-8F21-AAE57AB2CE46}" presName="pyramid" presStyleLbl="node1" presStyleIdx="0" presStyleCnt="1" custLinFactNeighborX="-57637"/>
      <dgm:spPr/>
    </dgm:pt>
    <dgm:pt modelId="{5DC39203-1EFA-4867-A360-C4AB466EE4AF}" type="pres">
      <dgm:prSet presAssocID="{1CB9150F-D042-4F37-8F21-AAE57AB2CE46}" presName="theList" presStyleCnt="0"/>
      <dgm:spPr/>
    </dgm:pt>
    <dgm:pt modelId="{24CBCE33-8A39-4C37-88E6-683BF34AC64A}" type="pres">
      <dgm:prSet presAssocID="{31F638B7-E6FE-4AEE-AFBD-268F18036025}" presName="aNode" presStyleLbl="fgAcc1" presStyleIdx="0" presStyleCnt="3" custLinFactNeighborX="-23769" custLinFactNeighborY="-68436">
        <dgm:presLayoutVars>
          <dgm:bulletEnabled val="1"/>
        </dgm:presLayoutVars>
      </dgm:prSet>
      <dgm:spPr/>
    </dgm:pt>
    <dgm:pt modelId="{E1ACA74D-396F-486F-947E-3C68A03D8644}" type="pres">
      <dgm:prSet presAssocID="{31F638B7-E6FE-4AEE-AFBD-268F18036025}" presName="aSpace" presStyleCnt="0"/>
      <dgm:spPr/>
    </dgm:pt>
    <dgm:pt modelId="{EC2246EF-F174-4152-B9B2-32673ACE598E}" type="pres">
      <dgm:prSet presAssocID="{FE8D48C3-AED7-494E-8E26-BA45A280FF9E}" presName="aNode" presStyleLbl="fgAcc1" presStyleIdx="1" presStyleCnt="3" custLinFactNeighborX="-23769" custLinFactNeighborY="91247">
        <dgm:presLayoutVars>
          <dgm:bulletEnabled val="1"/>
        </dgm:presLayoutVars>
      </dgm:prSet>
      <dgm:spPr/>
    </dgm:pt>
    <dgm:pt modelId="{A4715F3C-35DF-4534-9088-729AFF0F0062}" type="pres">
      <dgm:prSet presAssocID="{FE8D48C3-AED7-494E-8E26-BA45A280FF9E}" presName="aSpace" presStyleCnt="0"/>
      <dgm:spPr/>
    </dgm:pt>
    <dgm:pt modelId="{BAD8DD41-0B27-4FD0-8E11-374C25FAC85B}" type="pres">
      <dgm:prSet presAssocID="{373A95CD-8715-4F2D-8C72-9B2CC204FB8E}" presName="aNode" presStyleLbl="fgAcc1" presStyleIdx="2" presStyleCnt="3" custLinFactY="14589" custLinFactNeighborX="-23250" custLinFactNeighborY="100000">
        <dgm:presLayoutVars>
          <dgm:bulletEnabled val="1"/>
        </dgm:presLayoutVars>
      </dgm:prSet>
      <dgm:spPr/>
    </dgm:pt>
    <dgm:pt modelId="{0AC7E2AC-D5F0-40AA-8EF2-7C25E19A2E05}" type="pres">
      <dgm:prSet presAssocID="{373A95CD-8715-4F2D-8C72-9B2CC204FB8E}" presName="aSpace" presStyleCnt="0"/>
      <dgm:spPr/>
    </dgm:pt>
  </dgm:ptLst>
  <dgm:cxnLst>
    <dgm:cxn modelId="{6D418700-5F3B-49E3-B831-A1DE729C6205}" srcId="{1CB9150F-D042-4F37-8F21-AAE57AB2CE46}" destId="{373A95CD-8715-4F2D-8C72-9B2CC204FB8E}" srcOrd="2" destOrd="0" parTransId="{DB904E10-0B5A-43E7-AFDA-7DE285771254}" sibTransId="{E6769C4A-EE80-4E60-8F73-1F89D0410F64}"/>
    <dgm:cxn modelId="{86E05307-8E03-482B-BA4D-3B2EC38DBF99}" type="presOf" srcId="{31F638B7-E6FE-4AEE-AFBD-268F18036025}" destId="{24CBCE33-8A39-4C37-88E6-683BF34AC64A}" srcOrd="0" destOrd="0" presId="urn:microsoft.com/office/officeart/2005/8/layout/pyramid2"/>
    <dgm:cxn modelId="{2ACBD927-A966-4BFD-A4AF-5BB04C05797E}" type="presOf" srcId="{1CB9150F-D042-4F37-8F21-AAE57AB2CE46}" destId="{577499A5-93F5-47B1-8231-AEEA069D13A7}" srcOrd="0" destOrd="0" presId="urn:microsoft.com/office/officeart/2005/8/layout/pyramid2"/>
    <dgm:cxn modelId="{40CEB778-71E1-4867-B6A2-10C5111C062A}" type="presOf" srcId="{373A95CD-8715-4F2D-8C72-9B2CC204FB8E}" destId="{BAD8DD41-0B27-4FD0-8E11-374C25FAC85B}" srcOrd="0" destOrd="0" presId="urn:microsoft.com/office/officeart/2005/8/layout/pyramid2"/>
    <dgm:cxn modelId="{1FE56E96-E0F1-44BA-AD33-6A24121C83D6}" srcId="{1CB9150F-D042-4F37-8F21-AAE57AB2CE46}" destId="{31F638B7-E6FE-4AEE-AFBD-268F18036025}" srcOrd="0" destOrd="0" parTransId="{6020FF20-73E5-4FFE-8BB2-BE75C57B520B}" sibTransId="{85B9D269-E9E3-4363-99A9-4A761D6EA89A}"/>
    <dgm:cxn modelId="{0DCFBBA5-54E1-4937-860D-C5FAAB1DAE97}" srcId="{1CB9150F-D042-4F37-8F21-AAE57AB2CE46}" destId="{FE8D48C3-AED7-494E-8E26-BA45A280FF9E}" srcOrd="1" destOrd="0" parTransId="{A79BA2CE-6926-429F-915C-3AE8EA403240}" sibTransId="{3BD1D4A7-ED63-4797-880E-9CF333729A52}"/>
    <dgm:cxn modelId="{130740F2-81DC-42D0-A467-DA8B7E8EB6BD}" type="presOf" srcId="{FE8D48C3-AED7-494E-8E26-BA45A280FF9E}" destId="{EC2246EF-F174-4152-B9B2-32673ACE598E}" srcOrd="0" destOrd="0" presId="urn:microsoft.com/office/officeart/2005/8/layout/pyramid2"/>
    <dgm:cxn modelId="{369FB947-03D4-42B6-9910-575EA2D912CE}" type="presParOf" srcId="{577499A5-93F5-47B1-8231-AEEA069D13A7}" destId="{187A588B-5A87-4442-AE67-16146A9AC18F}" srcOrd="0" destOrd="0" presId="urn:microsoft.com/office/officeart/2005/8/layout/pyramid2"/>
    <dgm:cxn modelId="{33B2BDEB-9097-41C0-BEDF-161CCB82732C}" type="presParOf" srcId="{577499A5-93F5-47B1-8231-AEEA069D13A7}" destId="{5DC39203-1EFA-4867-A360-C4AB466EE4AF}" srcOrd="1" destOrd="0" presId="urn:microsoft.com/office/officeart/2005/8/layout/pyramid2"/>
    <dgm:cxn modelId="{6B60FB68-086A-4C89-93F0-B0D2970C935C}" type="presParOf" srcId="{5DC39203-1EFA-4867-A360-C4AB466EE4AF}" destId="{24CBCE33-8A39-4C37-88E6-683BF34AC64A}" srcOrd="0" destOrd="0" presId="urn:microsoft.com/office/officeart/2005/8/layout/pyramid2"/>
    <dgm:cxn modelId="{21431138-2ED7-4CC9-B459-61E7EDB518B7}" type="presParOf" srcId="{5DC39203-1EFA-4867-A360-C4AB466EE4AF}" destId="{E1ACA74D-396F-486F-947E-3C68A03D8644}" srcOrd="1" destOrd="0" presId="urn:microsoft.com/office/officeart/2005/8/layout/pyramid2"/>
    <dgm:cxn modelId="{2AD8A6EA-C229-49D2-9697-61BE9D2C62DE}" type="presParOf" srcId="{5DC39203-1EFA-4867-A360-C4AB466EE4AF}" destId="{EC2246EF-F174-4152-B9B2-32673ACE598E}" srcOrd="2" destOrd="0" presId="urn:microsoft.com/office/officeart/2005/8/layout/pyramid2"/>
    <dgm:cxn modelId="{C31E5929-8A84-4306-92FA-4DF42C0CA16A}" type="presParOf" srcId="{5DC39203-1EFA-4867-A360-C4AB466EE4AF}" destId="{A4715F3C-35DF-4534-9088-729AFF0F0062}" srcOrd="3" destOrd="0" presId="urn:microsoft.com/office/officeart/2005/8/layout/pyramid2"/>
    <dgm:cxn modelId="{690FB9F8-B8EA-4B1F-99A6-E2BC6F085804}" type="presParOf" srcId="{5DC39203-1EFA-4867-A360-C4AB466EE4AF}" destId="{BAD8DD41-0B27-4FD0-8E11-374C25FAC85B}" srcOrd="4" destOrd="0" presId="urn:microsoft.com/office/officeart/2005/8/layout/pyramid2"/>
    <dgm:cxn modelId="{9B01C788-23B4-4EE7-B0F6-9221E130CA50}" type="presParOf" srcId="{5DC39203-1EFA-4867-A360-C4AB466EE4AF}" destId="{0AC7E2AC-D5F0-40AA-8EF2-7C25E19A2E05}"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189CF-99D4-4CB3-A73E-1D385E5D5B58}" type="doc">
      <dgm:prSet loTypeId="urn:microsoft.com/office/officeart/2005/8/layout/hProcess9" loCatId="process" qsTypeId="urn:microsoft.com/office/officeart/2005/8/quickstyle/simple1" qsCatId="simple" csTypeId="urn:microsoft.com/office/officeart/2005/8/colors/accent1_2" csCatId="accent1" phldr="1"/>
      <dgm:spPr/>
    </dgm:pt>
    <dgm:pt modelId="{C9090A85-ED7E-4034-8779-50756EC34056}">
      <dgm:prSet phldrT="[Text]"/>
      <dgm:spPr/>
      <dgm:t>
        <a:bodyPr/>
        <a:lstStyle/>
        <a:p>
          <a:r>
            <a:rPr lang="en-US" dirty="0"/>
            <a:t>LDOE at EdLink360@la.gov</a:t>
          </a:r>
        </a:p>
      </dgm:t>
    </dgm:pt>
    <dgm:pt modelId="{70F643A0-7C30-4CC7-914E-A25C421B5B78}" type="parTrans" cxnId="{DF8F320F-89AB-484A-A0F7-7D1CDC5F057B}">
      <dgm:prSet/>
      <dgm:spPr/>
      <dgm:t>
        <a:bodyPr/>
        <a:lstStyle/>
        <a:p>
          <a:endParaRPr lang="en-US"/>
        </a:p>
      </dgm:t>
    </dgm:pt>
    <dgm:pt modelId="{3BBD46DD-4D23-45BB-A328-EAC6C0F33615}" type="sibTrans" cxnId="{DF8F320F-89AB-484A-A0F7-7D1CDC5F057B}">
      <dgm:prSet/>
      <dgm:spPr/>
      <dgm:t>
        <a:bodyPr/>
        <a:lstStyle/>
        <a:p>
          <a:endParaRPr lang="en-US"/>
        </a:p>
      </dgm:t>
    </dgm:pt>
    <dgm:pt modelId="{55302BBD-3A2C-4B2B-95EE-3A4B49EF3DA3}">
      <dgm:prSet phldrT="[Text]"/>
      <dgm:spPr/>
      <dgm:t>
        <a:bodyPr/>
        <a:lstStyle/>
        <a:p>
          <a:r>
            <a:rPr lang="en-US" dirty="0"/>
            <a:t>eScholar</a:t>
          </a:r>
        </a:p>
        <a:p>
          <a:r>
            <a:rPr lang="en-US" dirty="0"/>
            <a:t>Support</a:t>
          </a:r>
        </a:p>
      </dgm:t>
    </dgm:pt>
    <dgm:pt modelId="{6E2728FE-9B66-4AA0-B686-3331E39BB98F}" type="parTrans" cxnId="{CF7D6732-9DA5-43EF-BD36-DDDEDC0295EA}">
      <dgm:prSet/>
      <dgm:spPr/>
      <dgm:t>
        <a:bodyPr/>
        <a:lstStyle/>
        <a:p>
          <a:endParaRPr lang="en-US"/>
        </a:p>
      </dgm:t>
    </dgm:pt>
    <dgm:pt modelId="{CDC66414-E617-4DCB-ABA1-40A903E373D2}" type="sibTrans" cxnId="{CF7D6732-9DA5-43EF-BD36-DDDEDC0295EA}">
      <dgm:prSet/>
      <dgm:spPr/>
      <dgm:t>
        <a:bodyPr/>
        <a:lstStyle/>
        <a:p>
          <a:endParaRPr lang="en-US"/>
        </a:p>
      </dgm:t>
    </dgm:pt>
    <dgm:pt modelId="{F5AFA05F-D42B-405C-966A-1843CF71E7B3}" type="pres">
      <dgm:prSet presAssocID="{469189CF-99D4-4CB3-A73E-1D385E5D5B58}" presName="CompostProcess" presStyleCnt="0">
        <dgm:presLayoutVars>
          <dgm:dir/>
          <dgm:resizeHandles val="exact"/>
        </dgm:presLayoutVars>
      </dgm:prSet>
      <dgm:spPr/>
    </dgm:pt>
    <dgm:pt modelId="{BEA5A2F8-35F5-4855-BF91-4EBA709E4DE9}" type="pres">
      <dgm:prSet presAssocID="{469189CF-99D4-4CB3-A73E-1D385E5D5B58}" presName="arrow" presStyleLbl="bgShp" presStyleIdx="0" presStyleCnt="1"/>
      <dgm:spPr/>
    </dgm:pt>
    <dgm:pt modelId="{5AC710EF-4A40-46D5-A98F-1B85A6E2058B}" type="pres">
      <dgm:prSet presAssocID="{469189CF-99D4-4CB3-A73E-1D385E5D5B58}" presName="linearProcess" presStyleCnt="0"/>
      <dgm:spPr/>
    </dgm:pt>
    <dgm:pt modelId="{6DD469A8-2135-4347-9F33-FF838151C134}" type="pres">
      <dgm:prSet presAssocID="{C9090A85-ED7E-4034-8779-50756EC34056}" presName="textNode" presStyleLbl="node1" presStyleIdx="0" presStyleCnt="2">
        <dgm:presLayoutVars>
          <dgm:bulletEnabled val="1"/>
        </dgm:presLayoutVars>
      </dgm:prSet>
      <dgm:spPr/>
    </dgm:pt>
    <dgm:pt modelId="{AFE24961-BCFA-4CA5-AF46-323DE3123D67}" type="pres">
      <dgm:prSet presAssocID="{3BBD46DD-4D23-45BB-A328-EAC6C0F33615}" presName="sibTrans" presStyleCnt="0"/>
      <dgm:spPr/>
    </dgm:pt>
    <dgm:pt modelId="{16531C5E-1D78-4C04-A0B1-6B6715EDEE22}" type="pres">
      <dgm:prSet presAssocID="{55302BBD-3A2C-4B2B-95EE-3A4B49EF3DA3}" presName="textNode" presStyleLbl="node1" presStyleIdx="1" presStyleCnt="2" custLinFactNeighborX="-24050" custLinFactNeighborY="-2270">
        <dgm:presLayoutVars>
          <dgm:bulletEnabled val="1"/>
        </dgm:presLayoutVars>
      </dgm:prSet>
      <dgm:spPr/>
    </dgm:pt>
  </dgm:ptLst>
  <dgm:cxnLst>
    <dgm:cxn modelId="{DF8F320F-89AB-484A-A0F7-7D1CDC5F057B}" srcId="{469189CF-99D4-4CB3-A73E-1D385E5D5B58}" destId="{C9090A85-ED7E-4034-8779-50756EC34056}" srcOrd="0" destOrd="0" parTransId="{70F643A0-7C30-4CC7-914E-A25C421B5B78}" sibTransId="{3BBD46DD-4D23-45BB-A328-EAC6C0F33615}"/>
    <dgm:cxn modelId="{D4132124-7ECA-4FEA-A279-71E3BAD6B68A}" type="presOf" srcId="{469189CF-99D4-4CB3-A73E-1D385E5D5B58}" destId="{F5AFA05F-D42B-405C-966A-1843CF71E7B3}" srcOrd="0" destOrd="0" presId="urn:microsoft.com/office/officeart/2005/8/layout/hProcess9"/>
    <dgm:cxn modelId="{CF7D6732-9DA5-43EF-BD36-DDDEDC0295EA}" srcId="{469189CF-99D4-4CB3-A73E-1D385E5D5B58}" destId="{55302BBD-3A2C-4B2B-95EE-3A4B49EF3DA3}" srcOrd="1" destOrd="0" parTransId="{6E2728FE-9B66-4AA0-B686-3331E39BB98F}" sibTransId="{CDC66414-E617-4DCB-ABA1-40A903E373D2}"/>
    <dgm:cxn modelId="{502E646B-64F7-4F8E-A674-CF7E3345B552}" type="presOf" srcId="{C9090A85-ED7E-4034-8779-50756EC34056}" destId="{6DD469A8-2135-4347-9F33-FF838151C134}" srcOrd="0" destOrd="0" presId="urn:microsoft.com/office/officeart/2005/8/layout/hProcess9"/>
    <dgm:cxn modelId="{55E7E574-663B-43A3-9E2D-DDE2198B40F7}" type="presOf" srcId="{55302BBD-3A2C-4B2B-95EE-3A4B49EF3DA3}" destId="{16531C5E-1D78-4C04-A0B1-6B6715EDEE22}" srcOrd="0" destOrd="0" presId="urn:microsoft.com/office/officeart/2005/8/layout/hProcess9"/>
    <dgm:cxn modelId="{BE9CE337-AE86-4C13-822A-7D41636CE2E8}" type="presParOf" srcId="{F5AFA05F-D42B-405C-966A-1843CF71E7B3}" destId="{BEA5A2F8-35F5-4855-BF91-4EBA709E4DE9}" srcOrd="0" destOrd="0" presId="urn:microsoft.com/office/officeart/2005/8/layout/hProcess9"/>
    <dgm:cxn modelId="{AB3E44CD-3CC4-41AD-B526-17826CFB1FD1}" type="presParOf" srcId="{F5AFA05F-D42B-405C-966A-1843CF71E7B3}" destId="{5AC710EF-4A40-46D5-A98F-1B85A6E2058B}" srcOrd="1" destOrd="0" presId="urn:microsoft.com/office/officeart/2005/8/layout/hProcess9"/>
    <dgm:cxn modelId="{E1C45D84-C580-42FF-A7EC-87B19CF5492B}" type="presParOf" srcId="{5AC710EF-4A40-46D5-A98F-1B85A6E2058B}" destId="{6DD469A8-2135-4347-9F33-FF838151C134}" srcOrd="0" destOrd="0" presId="urn:microsoft.com/office/officeart/2005/8/layout/hProcess9"/>
    <dgm:cxn modelId="{9C020B77-ED54-44DE-B9A9-34124BA8C6E8}" type="presParOf" srcId="{5AC710EF-4A40-46D5-A98F-1B85A6E2058B}" destId="{AFE24961-BCFA-4CA5-AF46-323DE3123D67}" srcOrd="1" destOrd="0" presId="urn:microsoft.com/office/officeart/2005/8/layout/hProcess9"/>
    <dgm:cxn modelId="{E9016B71-9E34-451C-BAA2-66F199C95224}" type="presParOf" srcId="{5AC710EF-4A40-46D5-A98F-1B85A6E2058B}" destId="{16531C5E-1D78-4C04-A0B1-6B6715EDEE2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A588B-5A87-4442-AE67-16146A9AC18F}">
      <dsp:nvSpPr>
        <dsp:cNvPr id="0" name=""/>
        <dsp:cNvSpPr/>
      </dsp:nvSpPr>
      <dsp:spPr>
        <a:xfrm>
          <a:off x="0" y="0"/>
          <a:ext cx="4483498" cy="448349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BCE33-8A39-4C37-88E6-683BF34AC64A}">
      <dsp:nvSpPr>
        <dsp:cNvPr id="0" name=""/>
        <dsp:cNvSpPr/>
      </dsp:nvSpPr>
      <dsp:spPr>
        <a:xfrm>
          <a:off x="2572763" y="359966"/>
          <a:ext cx="2914273" cy="106132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Near Match</a:t>
          </a:r>
        </a:p>
      </dsp:txBody>
      <dsp:txXfrm>
        <a:off x="2624573" y="411776"/>
        <a:ext cx="2810653" cy="957708"/>
      </dsp:txXfrm>
    </dsp:sp>
    <dsp:sp modelId="{EC2246EF-F174-4152-B9B2-32673ACE598E}">
      <dsp:nvSpPr>
        <dsp:cNvPr id="0" name=""/>
        <dsp:cNvSpPr/>
      </dsp:nvSpPr>
      <dsp:spPr>
        <a:xfrm>
          <a:off x="2572763" y="1765805"/>
          <a:ext cx="2914273" cy="106132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Match</a:t>
          </a:r>
        </a:p>
      </dsp:txBody>
      <dsp:txXfrm>
        <a:off x="2624573" y="1817615"/>
        <a:ext cx="2810653" cy="957708"/>
      </dsp:txXfrm>
    </dsp:sp>
    <dsp:sp modelId="{BAD8DD41-0B27-4FD0-8E11-374C25FAC85B}">
      <dsp:nvSpPr>
        <dsp:cNvPr id="0" name=""/>
        <dsp:cNvSpPr/>
      </dsp:nvSpPr>
      <dsp:spPr>
        <a:xfrm>
          <a:off x="2587889" y="3126249"/>
          <a:ext cx="2914273" cy="106132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No Match</a:t>
          </a:r>
        </a:p>
      </dsp:txBody>
      <dsp:txXfrm>
        <a:off x="2639699" y="3178059"/>
        <a:ext cx="2810653" cy="957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5A2F8-35F5-4855-BF91-4EBA709E4DE9}">
      <dsp:nvSpPr>
        <dsp:cNvPr id="0" name=""/>
        <dsp:cNvSpPr/>
      </dsp:nvSpPr>
      <dsp:spPr>
        <a:xfrm>
          <a:off x="601979" y="0"/>
          <a:ext cx="6822440" cy="39213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469A8-2135-4347-9F33-FF838151C134}">
      <dsp:nvSpPr>
        <dsp:cNvPr id="0" name=""/>
        <dsp:cNvSpPr/>
      </dsp:nvSpPr>
      <dsp:spPr>
        <a:xfrm>
          <a:off x="278356" y="1176403"/>
          <a:ext cx="3636962" cy="15685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LDOE at EdLink360@la.gov</a:t>
          </a:r>
        </a:p>
      </dsp:txBody>
      <dsp:txXfrm>
        <a:off x="354926" y="1252973"/>
        <a:ext cx="3483822" cy="1415398"/>
      </dsp:txXfrm>
    </dsp:sp>
    <dsp:sp modelId="{16531C5E-1D78-4C04-A0B1-6B6715EDEE22}">
      <dsp:nvSpPr>
        <dsp:cNvPr id="0" name=""/>
        <dsp:cNvSpPr/>
      </dsp:nvSpPr>
      <dsp:spPr>
        <a:xfrm>
          <a:off x="4063999" y="1140797"/>
          <a:ext cx="3636962" cy="15685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eScholar</a:t>
          </a:r>
        </a:p>
        <a:p>
          <a:pPr marL="0" lvl="0" indent="0" algn="ctr" defTabSz="1511300">
            <a:lnSpc>
              <a:spcPct val="90000"/>
            </a:lnSpc>
            <a:spcBef>
              <a:spcPct val="0"/>
            </a:spcBef>
            <a:spcAft>
              <a:spcPct val="35000"/>
            </a:spcAft>
            <a:buNone/>
          </a:pPr>
          <a:r>
            <a:rPr lang="en-US" sz="3400" kern="1200" dirty="0"/>
            <a:t>Support</a:t>
          </a:r>
        </a:p>
      </dsp:txBody>
      <dsp:txXfrm>
        <a:off x="4140569" y="1217367"/>
        <a:ext cx="3483822" cy="141539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70238" cy="481013"/>
          </a:xfrm>
          <a:prstGeom prst="rect">
            <a:avLst/>
          </a:prstGeom>
        </p:spPr>
        <p:txBody>
          <a:bodyPr vert="horz" lIns="91415" tIns="45708" rIns="91415" bIns="45708" rtlCol="0"/>
          <a:lstStyle>
            <a:lvl1pPr algn="l">
              <a:defRPr sz="1200"/>
            </a:lvl1pPr>
          </a:lstStyle>
          <a:p>
            <a:endParaRPr lang="en-US" dirty="0"/>
          </a:p>
        </p:txBody>
      </p:sp>
      <p:sp>
        <p:nvSpPr>
          <p:cNvPr id="3" name="Date Placeholder 2"/>
          <p:cNvSpPr>
            <a:spLocks noGrp="1"/>
          </p:cNvSpPr>
          <p:nvPr>
            <p:ph type="dt" sz="quarter" idx="1"/>
          </p:nvPr>
        </p:nvSpPr>
        <p:spPr>
          <a:xfrm>
            <a:off x="4143378" y="0"/>
            <a:ext cx="3170238" cy="481013"/>
          </a:xfrm>
          <a:prstGeom prst="rect">
            <a:avLst/>
          </a:prstGeom>
        </p:spPr>
        <p:txBody>
          <a:bodyPr vert="horz" lIns="91415" tIns="45708" rIns="91415" bIns="45708" rtlCol="0"/>
          <a:lstStyle>
            <a:lvl1pPr algn="r">
              <a:defRPr sz="1200"/>
            </a:lvl1pPr>
          </a:lstStyle>
          <a:p>
            <a:fld id="{F5E70A2A-E616-4A53-BF7B-275DE461D209}" type="datetimeFigureOut">
              <a:rPr lang="en-US" smtClean="0"/>
              <a:t>7/23/2020</a:t>
            </a:fld>
            <a:endParaRPr lang="en-US" dirty="0"/>
          </a:p>
        </p:txBody>
      </p:sp>
      <p:sp>
        <p:nvSpPr>
          <p:cNvPr id="4" name="Footer Placeholder 3"/>
          <p:cNvSpPr>
            <a:spLocks noGrp="1"/>
          </p:cNvSpPr>
          <p:nvPr>
            <p:ph type="ftr" sz="quarter" idx="2"/>
          </p:nvPr>
        </p:nvSpPr>
        <p:spPr>
          <a:xfrm>
            <a:off x="3" y="9120193"/>
            <a:ext cx="3170238" cy="481012"/>
          </a:xfrm>
          <a:prstGeom prst="rect">
            <a:avLst/>
          </a:prstGeom>
        </p:spPr>
        <p:txBody>
          <a:bodyPr vert="horz" lIns="91415" tIns="45708" rIns="91415"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8" y="9120193"/>
            <a:ext cx="3170238" cy="481012"/>
          </a:xfrm>
          <a:prstGeom prst="rect">
            <a:avLst/>
          </a:prstGeom>
        </p:spPr>
        <p:txBody>
          <a:bodyPr vert="horz" lIns="91415" tIns="45708" rIns="91415" bIns="45708" rtlCol="0" anchor="b"/>
          <a:lstStyle>
            <a:lvl1pPr algn="r">
              <a:defRPr sz="1200"/>
            </a:lvl1pPr>
          </a:lstStyle>
          <a:p>
            <a:fld id="{4D5ACC6A-3DD8-4475-9BA5-E37F69DE3068}" type="slidenum">
              <a:rPr lang="en-US" smtClean="0"/>
              <a:t>‹#›</a:t>
            </a:fld>
            <a:endParaRPr lang="en-US" dirty="0"/>
          </a:p>
        </p:txBody>
      </p:sp>
    </p:spTree>
    <p:extLst>
      <p:ext uri="{BB962C8B-B14F-4D97-AF65-F5344CB8AC3E}">
        <p14:creationId xmlns:p14="http://schemas.microsoft.com/office/powerpoint/2010/main" val="2785561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1727"/>
          </a:xfrm>
          <a:prstGeom prst="rect">
            <a:avLst/>
          </a:prstGeom>
        </p:spPr>
        <p:txBody>
          <a:bodyPr vert="horz" lIns="96636" tIns="48317" rIns="96636" bIns="48317" rtlCol="0"/>
          <a:lstStyle>
            <a:lvl1pPr algn="l">
              <a:defRPr sz="1300"/>
            </a:lvl1pPr>
          </a:lstStyle>
          <a:p>
            <a:endParaRPr lang="en-US" dirty="0"/>
          </a:p>
        </p:txBody>
      </p:sp>
      <p:sp>
        <p:nvSpPr>
          <p:cNvPr id="3" name="Date Placeholder 2"/>
          <p:cNvSpPr>
            <a:spLocks noGrp="1"/>
          </p:cNvSpPr>
          <p:nvPr>
            <p:ph type="dt" idx="1"/>
          </p:nvPr>
        </p:nvSpPr>
        <p:spPr>
          <a:xfrm>
            <a:off x="4143588" y="1"/>
            <a:ext cx="3169921" cy="481727"/>
          </a:xfrm>
          <a:prstGeom prst="rect">
            <a:avLst/>
          </a:prstGeom>
        </p:spPr>
        <p:txBody>
          <a:bodyPr vert="horz" lIns="96636" tIns="48317" rIns="96636" bIns="48317" rtlCol="0"/>
          <a:lstStyle>
            <a:lvl1pPr algn="r">
              <a:defRPr sz="1300"/>
            </a:lvl1pPr>
          </a:lstStyle>
          <a:p>
            <a:fld id="{9B4C357E-A345-4E08-9BB6-A347C17278A7}" type="datetimeFigureOut">
              <a:rPr lang="en-US" smtClean="0"/>
              <a:t>7/23/2020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6" tIns="48317" rIns="96636" bIns="48317"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6" tIns="48317" rIns="96636"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9"/>
            <a:ext cx="3169921" cy="481726"/>
          </a:xfrm>
          <a:prstGeom prst="rect">
            <a:avLst/>
          </a:prstGeom>
        </p:spPr>
        <p:txBody>
          <a:bodyPr vert="horz" lIns="96636" tIns="48317" rIns="96636"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9"/>
            <a:ext cx="3169921" cy="481726"/>
          </a:xfrm>
          <a:prstGeom prst="rect">
            <a:avLst/>
          </a:prstGeom>
        </p:spPr>
        <p:txBody>
          <a:bodyPr vert="horz" lIns="96636" tIns="48317" rIns="96636" bIns="48317" rtlCol="0" anchor="b"/>
          <a:lstStyle>
            <a:lvl1pPr algn="r">
              <a:defRPr sz="1300"/>
            </a:lvl1pPr>
          </a:lstStyle>
          <a:p>
            <a:fld id="{EC66DE33-3A71-4173-B699-15E78DF80804}" type="slidenum">
              <a:rPr lang="en-US" smtClean="0"/>
              <a:t>‹#›</a:t>
            </a:fld>
            <a:endParaRPr lang="en-US" dirty="0"/>
          </a:p>
        </p:txBody>
      </p:sp>
    </p:spTree>
    <p:extLst>
      <p:ext uri="{BB962C8B-B14F-4D97-AF65-F5344CB8AC3E}">
        <p14:creationId xmlns:p14="http://schemas.microsoft.com/office/powerpoint/2010/main" val="325991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mailto:EdLink360@la.gov"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Good Afternoon. Welcome to the Louisiana Dept of Education Staff ID Webinar hosted by LDOE and eScholar. </a:t>
            </a:r>
          </a:p>
          <a:p>
            <a:r>
              <a:rPr lang="en-US" dirty="0"/>
              <a:t>My name is Elaine Rulla and I will be your host for the presentation. </a:t>
            </a:r>
          </a:p>
          <a:p>
            <a:r>
              <a:rPr lang="en-US" dirty="0"/>
              <a:t>From LDOE, </a:t>
            </a:r>
            <a:r>
              <a:rPr lang="en-US" i="1" dirty="0"/>
              <a:t>Sherry and Jayanthi are with us.</a:t>
            </a:r>
            <a:endParaRPr lang="en-US" dirty="0"/>
          </a:p>
          <a:p>
            <a:r>
              <a:rPr lang="en-US" dirty="0"/>
              <a:t>Our goal this morning is to introduce you to the Staff ID system. We will be recording today’s webinar in case others are interested in viewing this session.</a:t>
            </a:r>
          </a:p>
          <a:p>
            <a:r>
              <a:rPr lang="en-US" dirty="0"/>
              <a:t>I see we are about ready to get started.  Just a few logistics before we begin:  You are currently muted. If you wish to ask a question, please type it in the Q&amp;A box. Take a moment and locate the Q&amp;A box on your device. Since we have a large group attending today, we likely will answer most questions in a follow-up email post webinar.</a:t>
            </a:r>
          </a:p>
          <a:p>
            <a:r>
              <a:rPr lang="en-US" dirty="0"/>
              <a:t>After today’s webinar you will receive a copy of this slide deck as well as the Q&amp;A document in a follow-up email.</a:t>
            </a:r>
          </a:p>
          <a:p>
            <a:r>
              <a:rPr lang="en-US" dirty="0"/>
              <a:t>Also, during the webinar, I will periodically ask you to respond to Poll questions. You will be able to answer the questions by clicking directly on your computer screen or your device.</a:t>
            </a:r>
          </a:p>
          <a:p>
            <a:r>
              <a:rPr lang="en-US" dirty="0"/>
              <a:t>Finally, we will be recording this webinar for your convenience.</a:t>
            </a:r>
          </a:p>
          <a:p>
            <a:r>
              <a:rPr lang="en-US" dirty="0"/>
              <a:t>Ok. Let’s get started.  (To slide deck….)</a:t>
            </a:r>
          </a:p>
          <a:p>
            <a:r>
              <a:rPr lang="en-US" b="1" dirty="0"/>
              <a:t> </a:t>
            </a:r>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a:t>
            </a:fld>
            <a:endParaRPr lang="en-US" dirty="0"/>
          </a:p>
        </p:txBody>
      </p:sp>
    </p:spTree>
    <p:extLst>
      <p:ext uri="{BB962C8B-B14F-4D97-AF65-F5344CB8AC3E}">
        <p14:creationId xmlns:p14="http://schemas.microsoft.com/office/powerpoint/2010/main" val="43927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solidFill>
                  <a:schemeClr val="tx1"/>
                </a:solidFill>
              </a:rPr>
              <a:t>What does Staff ID do?</a:t>
            </a:r>
          </a:p>
          <a:p>
            <a:pPr>
              <a:lnSpc>
                <a:spcPct val="200000"/>
              </a:lnSpc>
            </a:pPr>
            <a:r>
              <a:rPr lang="en-US" dirty="0">
                <a:solidFill>
                  <a:schemeClr val="tx1"/>
                </a:solidFill>
              </a:rPr>
              <a:t>Creates and assigns new IDs for Staff members who do not have one.</a:t>
            </a:r>
          </a:p>
          <a:p>
            <a:pPr>
              <a:lnSpc>
                <a:spcPct val="200000"/>
              </a:lnSpc>
            </a:pPr>
            <a:r>
              <a:rPr lang="en-US" dirty="0">
                <a:solidFill>
                  <a:schemeClr val="tx1"/>
                </a:solidFill>
              </a:rPr>
              <a:t>Finds an existing ID for Staff members who already have one.</a:t>
            </a:r>
          </a:p>
          <a:p>
            <a:pPr>
              <a:lnSpc>
                <a:spcPct val="200000"/>
              </a:lnSpc>
            </a:pPr>
            <a:r>
              <a:rPr lang="en-US" dirty="0">
                <a:solidFill>
                  <a:schemeClr val="tx1"/>
                </a:solidFill>
              </a:rPr>
              <a:t>“Assigns” a new or existing ID to a Staff record in an output file, so it can be consumed by other systems.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10</a:t>
            </a:fld>
            <a:endParaRPr lang="en-US" dirty="0"/>
          </a:p>
        </p:txBody>
      </p:sp>
    </p:spTree>
    <p:extLst>
      <p:ext uri="{BB962C8B-B14F-4D97-AF65-F5344CB8AC3E}">
        <p14:creationId xmlns:p14="http://schemas.microsoft.com/office/powerpoint/2010/main" val="39420283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t>The Data Validation process checks to make sure:</a:t>
            </a:r>
          </a:p>
          <a:p>
            <a:pPr lvl="1" algn="l"/>
            <a:r>
              <a:rPr lang="en-US" dirty="0"/>
              <a:t>Dates are correct </a:t>
            </a:r>
          </a:p>
          <a:p>
            <a:pPr lvl="1" algn="l"/>
            <a:r>
              <a:rPr lang="en-US" dirty="0"/>
              <a:t>Codes are valid</a:t>
            </a:r>
          </a:p>
          <a:p>
            <a:pPr lvl="1" algn="l"/>
            <a:r>
              <a:rPr lang="en-US" dirty="0"/>
              <a:t>Data is in the expected format</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100</a:t>
            </a:fld>
            <a:endParaRPr lang="en-US" dirty="0"/>
          </a:p>
        </p:txBody>
      </p:sp>
    </p:spTree>
    <p:extLst>
      <p:ext uri="{BB962C8B-B14F-4D97-AF65-F5344CB8AC3E}">
        <p14:creationId xmlns:p14="http://schemas.microsoft.com/office/powerpoint/2010/main" val="5362275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spcBef>
                <a:spcPts val="304"/>
              </a:spcBef>
              <a:buClr>
                <a:srgbClr val="666666"/>
              </a:buClr>
            </a:pPr>
            <a:r>
              <a:rPr lang="en-US" dirty="0">
                <a:solidFill>
                  <a:srgbClr val="666666"/>
                </a:solidFill>
              </a:rPr>
              <a:t>The Status indicates that the data validation is incomplete due to data errors.</a:t>
            </a:r>
          </a:p>
          <a:p>
            <a:pPr>
              <a:spcBef>
                <a:spcPts val="304"/>
              </a:spcBef>
              <a:buClr>
                <a:srgbClr val="666666"/>
              </a:buClr>
            </a:pPr>
            <a:r>
              <a:rPr lang="en-US" dirty="0">
                <a:solidFill>
                  <a:srgbClr val="666666"/>
                </a:solidFill>
              </a:rPr>
              <a:t>The Next Action is not highlighted, as Fix Errors is not enabled.</a:t>
            </a:r>
          </a:p>
          <a:p>
            <a:pPr>
              <a:buClr>
                <a:srgbClr val="666666"/>
              </a:buClr>
            </a:pPr>
            <a:r>
              <a:rPr lang="en-US" dirty="0">
                <a:solidFill>
                  <a:srgbClr val="666666"/>
                </a:solidFill>
              </a:rPr>
              <a:t>This batch needs to be downloaded from Download Batch so that we can see the errors and figure out what needs to be fixed.</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101</a:t>
            </a:fld>
            <a:endParaRPr lang="en-US" dirty="0"/>
          </a:p>
        </p:txBody>
      </p:sp>
    </p:spTree>
    <p:extLst>
      <p:ext uri="{BB962C8B-B14F-4D97-AF65-F5344CB8AC3E}">
        <p14:creationId xmlns:p14="http://schemas.microsoft.com/office/powerpoint/2010/main" val="24590153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solidFill>
                  <a:srgbClr val="666666"/>
                </a:solidFill>
              </a:rPr>
              <a:t>To access errors from data validation, select the Batch link under the menu.</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102</a:t>
            </a:fld>
            <a:endParaRPr lang="en-US" dirty="0"/>
          </a:p>
        </p:txBody>
      </p:sp>
    </p:spTree>
    <p:extLst>
      <p:ext uri="{BB962C8B-B14F-4D97-AF65-F5344CB8AC3E}">
        <p14:creationId xmlns:p14="http://schemas.microsoft.com/office/powerpoint/2010/main" val="365762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Batches that failed data validation may be download with the error description in Canceled Records</a:t>
            </a:r>
          </a:p>
          <a:p>
            <a:pPr>
              <a:buClr>
                <a:srgbClr val="666666"/>
              </a:buClr>
            </a:pPr>
            <a:r>
              <a:rPr lang="en-US" dirty="0">
                <a:solidFill>
                  <a:srgbClr val="666666"/>
                </a:solidFill>
              </a:rPr>
              <a:t>Canceled Records is used when ‘Auto Cancel Records’ is turned on. This property automatically cancels the records that fail data validation so the rest of the batch may continue processing.</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103</a:t>
            </a:fld>
            <a:endParaRPr lang="en-US" dirty="0"/>
          </a:p>
        </p:txBody>
      </p:sp>
    </p:spTree>
    <p:extLst>
      <p:ext uri="{BB962C8B-B14F-4D97-AF65-F5344CB8AC3E}">
        <p14:creationId xmlns:p14="http://schemas.microsoft.com/office/powerpoint/2010/main" val="4077038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Poll #5 – select the best answer</a:t>
            </a:r>
          </a:p>
        </p:txBody>
      </p:sp>
      <p:sp>
        <p:nvSpPr>
          <p:cNvPr id="4" name="Slide Number Placeholder 3"/>
          <p:cNvSpPr>
            <a:spLocks noGrp="1"/>
          </p:cNvSpPr>
          <p:nvPr>
            <p:ph type="sldNum" sz="quarter" idx="5"/>
          </p:nvPr>
        </p:nvSpPr>
        <p:spPr/>
        <p:txBody>
          <a:bodyPr/>
          <a:lstStyle/>
          <a:p>
            <a:fld id="{EC66DE33-3A71-4173-B699-15E78DF80804}" type="slidenum">
              <a:rPr lang="en-US" smtClean="0"/>
              <a:t>104</a:t>
            </a:fld>
            <a:endParaRPr lang="en-US" dirty="0"/>
          </a:p>
        </p:txBody>
      </p:sp>
    </p:spTree>
    <p:extLst>
      <p:ext uri="{BB962C8B-B14F-4D97-AF65-F5344CB8AC3E}">
        <p14:creationId xmlns:p14="http://schemas.microsoft.com/office/powerpoint/2010/main" val="1194543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Rejection of a Staff Batch File will occur if:</a:t>
            </a:r>
          </a:p>
          <a:p>
            <a:pPr defTabSz="940826">
              <a:defRPr/>
            </a:pPr>
            <a:r>
              <a:rPr lang="en-US" dirty="0"/>
              <a:t>Answer: </a:t>
            </a:r>
            <a:r>
              <a:rPr lang="en-US" dirty="0">
                <a:solidFill>
                  <a:schemeClr val="accent1"/>
                </a:solidFill>
                <a:latin typeface="Avenir LT Std 45 Book" panose="020B0502020203020204" pitchFamily="34" charset="0"/>
              </a:rPr>
              <a:t>All of the above</a:t>
            </a:r>
          </a:p>
          <a:p>
            <a:pPr defTabSz="940826">
              <a:defRPr/>
            </a:pPr>
            <a:endParaRPr lang="en-US" dirty="0"/>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105</a:t>
            </a:fld>
            <a:endParaRPr lang="en-US" dirty="0"/>
          </a:p>
        </p:txBody>
      </p:sp>
    </p:spTree>
    <p:extLst>
      <p:ext uri="{BB962C8B-B14F-4D97-AF65-F5344CB8AC3E}">
        <p14:creationId xmlns:p14="http://schemas.microsoft.com/office/powerpoint/2010/main" val="41472179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#6 - select the best answer</a:t>
            </a:r>
          </a:p>
        </p:txBody>
      </p:sp>
      <p:sp>
        <p:nvSpPr>
          <p:cNvPr id="4" name="Slide Number Placeholder 3"/>
          <p:cNvSpPr>
            <a:spLocks noGrp="1"/>
          </p:cNvSpPr>
          <p:nvPr>
            <p:ph type="sldNum" sz="quarter" idx="5"/>
          </p:nvPr>
        </p:nvSpPr>
        <p:spPr/>
        <p:txBody>
          <a:bodyPr/>
          <a:lstStyle/>
          <a:p>
            <a:fld id="{EC66DE33-3A71-4173-B699-15E78DF80804}" type="slidenum">
              <a:rPr lang="en-US" smtClean="0"/>
              <a:t>106</a:t>
            </a:fld>
            <a:endParaRPr lang="en-US" dirty="0"/>
          </a:p>
        </p:txBody>
      </p:sp>
    </p:spTree>
    <p:extLst>
      <p:ext uri="{BB962C8B-B14F-4D97-AF65-F5344CB8AC3E}">
        <p14:creationId xmlns:p14="http://schemas.microsoft.com/office/powerpoint/2010/main" val="13998267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solidFill>
                  <a:schemeClr val="accent1"/>
                </a:solidFill>
              </a:rPr>
              <a:t>Batches that failed data validation may be download with the error description of:</a:t>
            </a:r>
            <a:endParaRPr lang="en-US" dirty="0"/>
          </a:p>
          <a:p>
            <a:pPr defTabSz="940826">
              <a:defRPr/>
            </a:pPr>
            <a:r>
              <a:rPr lang="en-US" dirty="0"/>
              <a:t>Answer: </a:t>
            </a:r>
            <a:r>
              <a:rPr lang="en-US" dirty="0">
                <a:solidFill>
                  <a:schemeClr val="accent1"/>
                </a:solidFill>
              </a:rPr>
              <a:t>Canceled Records</a:t>
            </a:r>
          </a:p>
          <a:p>
            <a:pPr defTabSz="940826">
              <a:defRPr/>
            </a:pPr>
            <a:endParaRPr lang="en-US" dirty="0"/>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107</a:t>
            </a:fld>
            <a:endParaRPr lang="en-US" dirty="0"/>
          </a:p>
        </p:txBody>
      </p:sp>
    </p:spTree>
    <p:extLst>
      <p:ext uri="{BB962C8B-B14F-4D97-AF65-F5344CB8AC3E}">
        <p14:creationId xmlns:p14="http://schemas.microsoft.com/office/powerpoint/2010/main" val="9862432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System Tools</a:t>
            </a:r>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108</a:t>
            </a:fld>
            <a:endParaRPr lang="en-US" dirty="0">
              <a:solidFill>
                <a:prstClr val="black"/>
              </a:solidFill>
              <a:latin typeface="Calibri"/>
            </a:endParaRPr>
          </a:p>
        </p:txBody>
      </p:sp>
    </p:spTree>
    <p:extLst>
      <p:ext uri="{BB962C8B-B14F-4D97-AF65-F5344CB8AC3E}">
        <p14:creationId xmlns:p14="http://schemas.microsoft.com/office/powerpoint/2010/main" val="8654209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solidFill>
                  <a:schemeClr val="tx1"/>
                </a:solidFill>
              </a:rPr>
              <a:t>Staff ID System Tools</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109</a:t>
            </a:fld>
            <a:endParaRPr lang="en-US" dirty="0"/>
          </a:p>
        </p:txBody>
      </p:sp>
    </p:spTree>
    <p:extLst>
      <p:ext uri="{BB962C8B-B14F-4D97-AF65-F5344CB8AC3E}">
        <p14:creationId xmlns:p14="http://schemas.microsoft.com/office/powerpoint/2010/main" val="75439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Over</a:t>
            </a:r>
            <a:r>
              <a:rPr lang="en-US" baseline="0" dirty="0"/>
              <a:t>view of ID assignment process </a:t>
            </a:r>
          </a:p>
          <a:p>
            <a:r>
              <a:rPr lang="en-US" baseline="0" dirty="0"/>
              <a:t>Let’s go through each step in more detail</a:t>
            </a:r>
            <a:endParaRPr lang="en-US"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11</a:t>
            </a:fld>
            <a:endParaRPr lang="en-US" dirty="0"/>
          </a:p>
        </p:txBody>
      </p:sp>
    </p:spTree>
    <p:extLst>
      <p:ext uri="{BB962C8B-B14F-4D97-AF65-F5344CB8AC3E}">
        <p14:creationId xmlns:p14="http://schemas.microsoft.com/office/powerpoint/2010/main" val="42431526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Staff ID System Tools include Staff Search and Download by Location.</a:t>
            </a:r>
          </a:p>
        </p:txBody>
      </p:sp>
      <p:sp>
        <p:nvSpPr>
          <p:cNvPr id="4" name="Slide Number Placeholder 3"/>
          <p:cNvSpPr>
            <a:spLocks noGrp="1"/>
          </p:cNvSpPr>
          <p:nvPr>
            <p:ph type="sldNum" sz="quarter" idx="10"/>
          </p:nvPr>
        </p:nvSpPr>
        <p:spPr/>
        <p:txBody>
          <a:bodyPr/>
          <a:lstStyle/>
          <a:p>
            <a:fld id="{EC66DE33-3A71-4173-B699-15E78DF80804}" type="slidenum">
              <a:rPr lang="en-US" smtClean="0"/>
              <a:t>110</a:t>
            </a:fld>
            <a:endParaRPr lang="en-US" dirty="0"/>
          </a:p>
        </p:txBody>
      </p:sp>
    </p:spTree>
    <p:extLst>
      <p:ext uri="{BB962C8B-B14F-4D97-AF65-F5344CB8AC3E}">
        <p14:creationId xmlns:p14="http://schemas.microsoft.com/office/powerpoint/2010/main" val="29538115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latin typeface="Avenir LT Std 45 Book" panose="020B0502020203020204" pitchFamily="34" charset="0"/>
              </a:rPr>
              <a:t>Staff search allows users to search for Staff members using demographic information.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111</a:t>
            </a:fld>
            <a:endParaRPr lang="en-US" dirty="0"/>
          </a:p>
        </p:txBody>
      </p:sp>
    </p:spTree>
    <p:extLst>
      <p:ext uri="{BB962C8B-B14F-4D97-AF65-F5344CB8AC3E}">
        <p14:creationId xmlns:p14="http://schemas.microsoft.com/office/powerpoint/2010/main" val="38384787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latin typeface="Avenir LT Std 45 Book" panose="020B0502020203020204" pitchFamily="34" charset="0"/>
              </a:rPr>
              <a:t>First and last name are required at a minimum.  </a:t>
            </a:r>
          </a:p>
          <a:p>
            <a:pPr>
              <a:buClr>
                <a:srgbClr val="666666"/>
              </a:buClr>
            </a:pPr>
            <a:r>
              <a:rPr lang="en-US" dirty="0">
                <a:latin typeface="Avenir LT Std 45 Book" panose="020B0502020203020204" pitchFamily="34" charset="0"/>
              </a:rPr>
              <a:t>Adding additional data elements improves the search results.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112</a:t>
            </a:fld>
            <a:endParaRPr lang="en-US" dirty="0"/>
          </a:p>
        </p:txBody>
      </p:sp>
    </p:spTree>
    <p:extLst>
      <p:ext uri="{BB962C8B-B14F-4D97-AF65-F5344CB8AC3E}">
        <p14:creationId xmlns:p14="http://schemas.microsoft.com/office/powerpoint/2010/main" val="10021304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latin typeface="Avenir LT Std 45 Book" panose="020B0502020203020204" pitchFamily="34" charset="0"/>
              </a:rPr>
              <a:t>The system returns potential matches according to the search parameters.</a:t>
            </a:r>
          </a:p>
          <a:p>
            <a:pPr>
              <a:buClr>
                <a:srgbClr val="666666"/>
              </a:buClr>
            </a:pPr>
            <a:r>
              <a:rPr lang="en-US" dirty="0">
                <a:latin typeface="Avenir LT Std 45 Book" panose="020B0502020203020204" pitchFamily="34" charset="0"/>
              </a:rPr>
              <a:t>Each record is returned with a Match Probability score.</a:t>
            </a:r>
          </a:p>
          <a:p>
            <a:pPr>
              <a:buClr>
                <a:srgbClr val="666666"/>
              </a:buClr>
            </a:pPr>
            <a:r>
              <a:rPr lang="en-US" dirty="0">
                <a:latin typeface="Avenir LT Std 45 Book" panose="020B0502020203020204" pitchFamily="34" charset="0"/>
              </a:rPr>
              <a:t>The Staff names link to the detailed Staff records.</a:t>
            </a:r>
          </a:p>
          <a:p>
            <a:pPr>
              <a:buClr>
                <a:srgbClr val="666666"/>
              </a:buClr>
            </a:pPr>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113</a:t>
            </a:fld>
            <a:endParaRPr lang="en-US" dirty="0"/>
          </a:p>
        </p:txBody>
      </p:sp>
    </p:spTree>
    <p:extLst>
      <p:ext uri="{BB962C8B-B14F-4D97-AF65-F5344CB8AC3E}">
        <p14:creationId xmlns:p14="http://schemas.microsoft.com/office/powerpoint/2010/main" val="36192809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Advanced search allows a user to enter additional data elements and narrow the results returned.</a:t>
            </a:r>
          </a:p>
          <a:p>
            <a:pPr>
              <a:buClr>
                <a:srgbClr val="666666"/>
              </a:buClr>
            </a:pPr>
            <a:r>
              <a:rPr lang="en-US" dirty="0">
                <a:solidFill>
                  <a:srgbClr val="666666"/>
                </a:solidFill>
              </a:rPr>
              <a:t>First and last name are required.</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114</a:t>
            </a:fld>
            <a:endParaRPr lang="en-US" dirty="0"/>
          </a:p>
        </p:txBody>
      </p:sp>
    </p:spTree>
    <p:extLst>
      <p:ext uri="{BB962C8B-B14F-4D97-AF65-F5344CB8AC3E}">
        <p14:creationId xmlns:p14="http://schemas.microsoft.com/office/powerpoint/2010/main" val="37770343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latin typeface="Avenir LT Std 45 Book" panose="020B0502020203020204" pitchFamily="34" charset="0"/>
              </a:rPr>
              <a:t>The ID Search allows the user to search for a Staff by Staff ID or Alias ID. </a:t>
            </a:r>
          </a:p>
          <a:p>
            <a:pPr>
              <a:buClr>
                <a:srgbClr val="666666"/>
              </a:buClr>
            </a:pPr>
            <a:r>
              <a:rPr lang="en-US" dirty="0">
                <a:latin typeface="Avenir LT Std 45 Book" panose="020B0502020203020204" pitchFamily="34" charset="0"/>
              </a:rPr>
              <a:t>The user may also search for a Staff record by any ID associated with the Master Record from a specific source system.</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115</a:t>
            </a:fld>
            <a:endParaRPr lang="en-US" dirty="0"/>
          </a:p>
        </p:txBody>
      </p:sp>
    </p:spTree>
    <p:extLst>
      <p:ext uri="{BB962C8B-B14F-4D97-AF65-F5344CB8AC3E}">
        <p14:creationId xmlns:p14="http://schemas.microsoft.com/office/powerpoint/2010/main" val="12388901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Download by Batch--This will enable download of all IDs that were submitted in the batch.</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116</a:t>
            </a:fld>
            <a:endParaRPr lang="en-US" dirty="0"/>
          </a:p>
        </p:txBody>
      </p:sp>
    </p:spTree>
    <p:extLst>
      <p:ext uri="{BB962C8B-B14F-4D97-AF65-F5344CB8AC3E}">
        <p14:creationId xmlns:p14="http://schemas.microsoft.com/office/powerpoint/2010/main" val="24191750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solidFill>
              </a:rPr>
              <a:t>Download by Location--</a:t>
            </a:r>
            <a:r>
              <a:rPr lang="en-US" dirty="0"/>
              <a:t>This will enable download of all IDs for currently enrolled Staff members for a specific location.</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117</a:t>
            </a:fld>
            <a:endParaRPr lang="en-US" dirty="0"/>
          </a:p>
        </p:txBody>
      </p:sp>
    </p:spTree>
    <p:extLst>
      <p:ext uri="{BB962C8B-B14F-4D97-AF65-F5344CB8AC3E}">
        <p14:creationId xmlns:p14="http://schemas.microsoft.com/office/powerpoint/2010/main" val="22399851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solidFill>
                  <a:srgbClr val="666666"/>
                </a:solidFill>
              </a:rPr>
              <a:t>Download by Location allows a user to download Secure IDs for each location the user has the rights to access</a:t>
            </a:r>
          </a:p>
          <a:p>
            <a:pPr>
              <a:buClr>
                <a:srgbClr val="666666"/>
              </a:buClr>
            </a:pPr>
            <a:r>
              <a:rPr lang="en-US" dirty="0">
                <a:solidFill>
                  <a:srgbClr val="666666"/>
                </a:solidFill>
              </a:rPr>
              <a:t>All the available locations are displayed.</a:t>
            </a:r>
          </a:p>
          <a:p>
            <a:pPr>
              <a:buClr>
                <a:srgbClr val="666666"/>
              </a:buClr>
            </a:pPr>
            <a:r>
              <a:rPr lang="en-US" dirty="0">
                <a:solidFill>
                  <a:srgbClr val="666666"/>
                </a:solidFill>
              </a:rPr>
              <a:t>Users can also search by name or location code for a specific location.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118</a:t>
            </a:fld>
            <a:endParaRPr lang="en-US" dirty="0"/>
          </a:p>
        </p:txBody>
      </p:sp>
    </p:spTree>
    <p:extLst>
      <p:ext uri="{BB962C8B-B14F-4D97-AF65-F5344CB8AC3E}">
        <p14:creationId xmlns:p14="http://schemas.microsoft.com/office/powerpoint/2010/main" val="42474392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Support and Resources</a:t>
            </a:r>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119</a:t>
            </a:fld>
            <a:endParaRPr lang="en-US" dirty="0">
              <a:solidFill>
                <a:prstClr val="black"/>
              </a:solidFill>
              <a:latin typeface="Calibri"/>
            </a:endParaRPr>
          </a:p>
        </p:txBody>
      </p:sp>
    </p:spTree>
    <p:extLst>
      <p:ext uri="{BB962C8B-B14F-4D97-AF65-F5344CB8AC3E}">
        <p14:creationId xmlns:p14="http://schemas.microsoft.com/office/powerpoint/2010/main" val="228867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First</a:t>
            </a:r>
            <a:r>
              <a:rPr lang="en-US" baseline="0" dirty="0"/>
              <a:t> step in the process is to submit student records to UID in a batch file</a:t>
            </a:r>
          </a:p>
          <a:p>
            <a:r>
              <a:rPr lang="en-US" b="1" dirty="0"/>
              <a:t>A standardized file format is submitted to the system for matching via one of the following methods:</a:t>
            </a:r>
          </a:p>
          <a:p>
            <a:r>
              <a:rPr lang="en-US" b="1" dirty="0"/>
              <a:t>Batch Upload </a:t>
            </a:r>
            <a:r>
              <a:rPr lang="en-US" dirty="0"/>
              <a:t>– an upload of a file with one or many students within the application</a:t>
            </a:r>
          </a:p>
          <a:p>
            <a:r>
              <a:rPr lang="en-US" dirty="0"/>
              <a:t>Online entry -   this is an upload where the data is entered on line	</a:t>
            </a:r>
          </a:p>
          <a:p>
            <a:r>
              <a:rPr lang="en-US" dirty="0"/>
              <a:t>or</a:t>
            </a:r>
          </a:p>
          <a:p>
            <a:r>
              <a:rPr lang="en-US" dirty="0"/>
              <a:t>Web services – where the data is retrieved automatically</a:t>
            </a:r>
            <a:endParaRPr lang="en-US" i="1" dirty="0"/>
          </a:p>
          <a:p>
            <a:pPr>
              <a:buNone/>
            </a:pPr>
            <a:r>
              <a:rPr lang="en-US" i="1" dirty="0"/>
              <a:t>All submissions are based upon user role and authorization.</a:t>
            </a:r>
          </a:p>
          <a:p>
            <a:pPr>
              <a:buNone/>
            </a:pPr>
            <a:endParaRPr lang="en-US" i="1"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12</a:t>
            </a:fld>
            <a:endParaRPr lang="en-US" dirty="0"/>
          </a:p>
        </p:txBody>
      </p:sp>
    </p:spTree>
    <p:extLst>
      <p:ext uri="{BB962C8B-B14F-4D97-AF65-F5344CB8AC3E}">
        <p14:creationId xmlns:p14="http://schemas.microsoft.com/office/powerpoint/2010/main" val="27560715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and Resources</a:t>
            </a:r>
          </a:p>
        </p:txBody>
      </p:sp>
      <p:sp>
        <p:nvSpPr>
          <p:cNvPr id="4" name="Slide Number Placeholder 3"/>
          <p:cNvSpPr>
            <a:spLocks noGrp="1"/>
          </p:cNvSpPr>
          <p:nvPr>
            <p:ph type="sldNum" sz="quarter" idx="5"/>
          </p:nvPr>
        </p:nvSpPr>
        <p:spPr/>
        <p:txBody>
          <a:bodyPr/>
          <a:lstStyle/>
          <a:p>
            <a:fld id="{EC66DE33-3A71-4173-B699-15E78DF80804}" type="slidenum">
              <a:rPr lang="en-US" smtClean="0"/>
              <a:t>120</a:t>
            </a:fld>
            <a:endParaRPr lang="en-US" dirty="0"/>
          </a:p>
        </p:txBody>
      </p:sp>
    </p:spTree>
    <p:extLst>
      <p:ext uri="{BB962C8B-B14F-4D97-AF65-F5344CB8AC3E}">
        <p14:creationId xmlns:p14="http://schemas.microsoft.com/office/powerpoint/2010/main" val="1690225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support structure for the pilot program.</a:t>
            </a:r>
          </a:p>
        </p:txBody>
      </p:sp>
      <p:sp>
        <p:nvSpPr>
          <p:cNvPr id="4" name="Slide Number Placeholder 3"/>
          <p:cNvSpPr>
            <a:spLocks noGrp="1"/>
          </p:cNvSpPr>
          <p:nvPr>
            <p:ph type="sldNum" sz="quarter" idx="5"/>
          </p:nvPr>
        </p:nvSpPr>
        <p:spPr/>
        <p:txBody>
          <a:bodyPr/>
          <a:lstStyle/>
          <a:p>
            <a:fld id="{EC66DE33-3A71-4173-B699-15E78DF80804}" type="slidenum">
              <a:rPr lang="en-US" smtClean="0"/>
              <a:t>121</a:t>
            </a:fld>
            <a:endParaRPr lang="en-US" dirty="0"/>
          </a:p>
        </p:txBody>
      </p:sp>
    </p:spTree>
    <p:extLst>
      <p:ext uri="{BB962C8B-B14F-4D97-AF65-F5344CB8AC3E}">
        <p14:creationId xmlns:p14="http://schemas.microsoft.com/office/powerpoint/2010/main" val="597642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Louisiana </a:t>
            </a:r>
            <a:r>
              <a:rPr lang="en-US" dirty="0" err="1"/>
              <a:t>EdLink</a:t>
            </a:r>
            <a:r>
              <a:rPr lang="en-US" dirty="0"/>
              <a:t> 360 Support website provides a variety of resources to the end user.</a:t>
            </a:r>
          </a:p>
        </p:txBody>
      </p:sp>
      <p:sp>
        <p:nvSpPr>
          <p:cNvPr id="4" name="Slide Number Placeholder 3"/>
          <p:cNvSpPr>
            <a:spLocks noGrp="1"/>
          </p:cNvSpPr>
          <p:nvPr>
            <p:ph type="sldNum" sz="quarter" idx="5"/>
          </p:nvPr>
        </p:nvSpPr>
        <p:spPr/>
        <p:txBody>
          <a:bodyPr/>
          <a:lstStyle/>
          <a:p>
            <a:fld id="{EC66DE33-3A71-4173-B699-15E78DF80804}" type="slidenum">
              <a:rPr lang="en-US" smtClean="0"/>
              <a:t>122</a:t>
            </a:fld>
            <a:endParaRPr lang="en-US" dirty="0"/>
          </a:p>
        </p:txBody>
      </p:sp>
    </p:spTree>
    <p:extLst>
      <p:ext uri="{BB962C8B-B14F-4D97-AF65-F5344CB8AC3E}">
        <p14:creationId xmlns:p14="http://schemas.microsoft.com/office/powerpoint/2010/main" val="20424548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The </a:t>
            </a:r>
            <a:r>
              <a:rPr lang="en-US" dirty="0" err="1"/>
              <a:t>EdLink</a:t>
            </a:r>
            <a:r>
              <a:rPr lang="en-US" dirty="0"/>
              <a:t> support page provides the email address for technical assistance.</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123</a:t>
            </a:fld>
            <a:endParaRPr lang="en-US" dirty="0"/>
          </a:p>
        </p:txBody>
      </p:sp>
    </p:spTree>
    <p:extLst>
      <p:ext uri="{BB962C8B-B14F-4D97-AF65-F5344CB8AC3E}">
        <p14:creationId xmlns:p14="http://schemas.microsoft.com/office/powerpoint/2010/main" val="30083556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StaffID</a:t>
            </a:r>
            <a:r>
              <a:rPr lang="en-US" dirty="0"/>
              <a:t> Assignment Timeline shown was shared on the Louisiana May data coordinator Webinar. Please note the key dates in June and July 2020. I will be providing you with a copy of this slide deck after the webinar.</a:t>
            </a:r>
          </a:p>
        </p:txBody>
      </p:sp>
      <p:sp>
        <p:nvSpPr>
          <p:cNvPr id="4" name="Slide Number Placeholder 3"/>
          <p:cNvSpPr>
            <a:spLocks noGrp="1"/>
          </p:cNvSpPr>
          <p:nvPr>
            <p:ph type="sldNum" sz="quarter" idx="5"/>
          </p:nvPr>
        </p:nvSpPr>
        <p:spPr/>
        <p:txBody>
          <a:bodyPr/>
          <a:lstStyle/>
          <a:p>
            <a:fld id="{EC66DE33-3A71-4173-B699-15E78DF80804}" type="slidenum">
              <a:rPr lang="en-US" smtClean="0"/>
              <a:t>124</a:t>
            </a:fld>
            <a:endParaRPr lang="en-US" dirty="0"/>
          </a:p>
        </p:txBody>
      </p:sp>
    </p:spTree>
    <p:extLst>
      <p:ext uri="{BB962C8B-B14F-4D97-AF65-F5344CB8AC3E}">
        <p14:creationId xmlns:p14="http://schemas.microsoft.com/office/powerpoint/2010/main" val="32278927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The eScholar Training Survey link provided above will be emailed to you in a follow-up webinar email. Please respond to the survey at your earliest convenience.</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125</a:t>
            </a:fld>
            <a:endParaRPr lang="en-US" dirty="0"/>
          </a:p>
        </p:txBody>
      </p:sp>
    </p:spTree>
    <p:extLst>
      <p:ext uri="{BB962C8B-B14F-4D97-AF65-F5344CB8AC3E}">
        <p14:creationId xmlns:p14="http://schemas.microsoft.com/office/powerpoint/2010/main" val="23464949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webinar for today. Thank you for your time.</a:t>
            </a:r>
          </a:p>
        </p:txBody>
      </p:sp>
      <p:sp>
        <p:nvSpPr>
          <p:cNvPr id="4" name="Slide Number Placeholder 3"/>
          <p:cNvSpPr>
            <a:spLocks noGrp="1"/>
          </p:cNvSpPr>
          <p:nvPr>
            <p:ph type="sldNum" sz="quarter" idx="5"/>
          </p:nvPr>
        </p:nvSpPr>
        <p:spPr/>
        <p:txBody>
          <a:bodyPr/>
          <a:lstStyle/>
          <a:p>
            <a:fld id="{EC66DE33-3A71-4173-B699-15E78DF80804}" type="slidenum">
              <a:rPr lang="en-US" smtClean="0"/>
              <a:t>126</a:t>
            </a:fld>
            <a:endParaRPr lang="en-US" dirty="0"/>
          </a:p>
        </p:txBody>
      </p:sp>
    </p:spTree>
    <p:extLst>
      <p:ext uri="{BB962C8B-B14F-4D97-AF65-F5344CB8AC3E}">
        <p14:creationId xmlns:p14="http://schemas.microsoft.com/office/powerpoint/2010/main" val="367144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solidFill>
                  <a:schemeClr val="tx1">
                    <a:lumMod val="95000"/>
                    <a:lumOff val="5000"/>
                  </a:schemeClr>
                </a:solidFill>
                <a:latin typeface="+mn-lt"/>
              </a:rPr>
              <a:t>After</a:t>
            </a:r>
            <a:r>
              <a:rPr lang="en-US" baseline="0" dirty="0">
                <a:solidFill>
                  <a:schemeClr val="tx1">
                    <a:lumMod val="95000"/>
                    <a:lumOff val="5000"/>
                  </a:schemeClr>
                </a:solidFill>
                <a:latin typeface="+mn-lt"/>
              </a:rPr>
              <a:t> the file is submitted it goes through a validation process.  </a:t>
            </a:r>
          </a:p>
          <a:p>
            <a:r>
              <a:rPr lang="en-US" baseline="0" dirty="0">
                <a:solidFill>
                  <a:schemeClr val="tx1">
                    <a:lumMod val="95000"/>
                    <a:lumOff val="5000"/>
                  </a:schemeClr>
                </a:solidFill>
                <a:latin typeface="+mn-lt"/>
              </a:rPr>
              <a:t>This requires no human intervention as long as the file successfully passes validation.</a:t>
            </a:r>
          </a:p>
          <a:p>
            <a:pPr marL="280706" indent="-280706">
              <a:buClr>
                <a:srgbClr val="666666"/>
              </a:buClr>
              <a:buFont typeface="Arial" panose="020B0604020202020204" pitchFamily="34" charset="0"/>
              <a:buChar char="•"/>
            </a:pPr>
            <a:r>
              <a:rPr lang="en-US" dirty="0">
                <a:solidFill>
                  <a:schemeClr val="tx1">
                    <a:lumMod val="95000"/>
                    <a:lumOff val="5000"/>
                  </a:schemeClr>
                </a:solidFill>
                <a:latin typeface="+mn-lt"/>
              </a:rPr>
              <a:t>During</a:t>
            </a:r>
            <a:r>
              <a:rPr lang="en-US" baseline="0" dirty="0">
                <a:solidFill>
                  <a:schemeClr val="tx1">
                    <a:lumMod val="95000"/>
                    <a:lumOff val="5000"/>
                  </a:schemeClr>
                </a:solidFill>
                <a:latin typeface="+mn-lt"/>
              </a:rPr>
              <a:t> file validation </a:t>
            </a:r>
            <a:r>
              <a:rPr lang="en-US" dirty="0">
                <a:solidFill>
                  <a:schemeClr val="tx1">
                    <a:lumMod val="95000"/>
                    <a:lumOff val="5000"/>
                  </a:schemeClr>
                </a:solidFill>
                <a:latin typeface="+mn-lt"/>
              </a:rPr>
              <a:t>The system performs a review for issues with the batch file format and layout.  </a:t>
            </a:r>
          </a:p>
          <a:p>
            <a:pPr marL="280706" indent="-280706">
              <a:buClr>
                <a:srgbClr val="666666"/>
              </a:buClr>
              <a:buFont typeface="Arial" panose="020B0604020202020204" pitchFamily="34" charset="0"/>
              <a:buChar char="•"/>
            </a:pPr>
            <a:r>
              <a:rPr lang="en-US" dirty="0">
                <a:solidFill>
                  <a:schemeClr val="tx1">
                    <a:lumMod val="95000"/>
                    <a:lumOff val="5000"/>
                  </a:schemeClr>
                </a:solidFill>
                <a:latin typeface="+mn-lt"/>
              </a:rPr>
              <a:t>The format of the file is checked against the eScholar required file format to make sure that the correct number of fields exist in the file and that there is a header record and trailer record if these are required.</a:t>
            </a:r>
          </a:p>
          <a:p>
            <a:pPr marL="280706" indent="-280706">
              <a:buClr>
                <a:srgbClr val="666666"/>
              </a:buClr>
              <a:buFont typeface="Arial" panose="020B0604020202020204" pitchFamily="34" charset="0"/>
              <a:buChar char="•"/>
            </a:pPr>
            <a:r>
              <a:rPr lang="en-US" dirty="0">
                <a:solidFill>
                  <a:schemeClr val="tx1">
                    <a:lumMod val="95000"/>
                    <a:lumOff val="5000"/>
                  </a:schemeClr>
                </a:solidFill>
                <a:latin typeface="+mn-lt"/>
              </a:rPr>
              <a:t>Results from the file validation process are File Upload Errors or File Upload No Errors.</a:t>
            </a:r>
          </a:p>
          <a:p>
            <a:pPr marL="280706" indent="-280706">
              <a:buClr>
                <a:srgbClr val="666666"/>
              </a:buClr>
              <a:buFont typeface="Arial" panose="020B0604020202020204" pitchFamily="34" charset="0"/>
              <a:buChar char="•"/>
            </a:pPr>
            <a:r>
              <a:rPr lang="en-US" dirty="0">
                <a:solidFill>
                  <a:schemeClr val="tx1">
                    <a:lumMod val="95000"/>
                    <a:lumOff val="5000"/>
                  </a:schemeClr>
                </a:solidFill>
                <a:latin typeface="+mn-lt"/>
              </a:rPr>
              <a:t>If the file upload had errors  then the file is rejected by the system and has to be fixed and resubmitted</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13</a:t>
            </a:fld>
            <a:endParaRPr lang="en-US" dirty="0"/>
          </a:p>
        </p:txBody>
      </p:sp>
    </p:spTree>
    <p:extLst>
      <p:ext uri="{BB962C8B-B14F-4D97-AF65-F5344CB8AC3E}">
        <p14:creationId xmlns:p14="http://schemas.microsoft.com/office/powerpoint/2010/main" val="75319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898255">
              <a:defRPr/>
            </a:pPr>
            <a:r>
              <a:rPr lang="en-US" dirty="0"/>
              <a:t>Files</a:t>
            </a:r>
            <a:r>
              <a:rPr lang="en-US" baseline="0" dirty="0"/>
              <a:t> that are successfully validated are passed along for data validation.  </a:t>
            </a:r>
          </a:p>
          <a:p>
            <a:pPr marL="176405" indent="-176405" defTabSz="898255">
              <a:buFont typeface="Arial" panose="020B0604020202020204" pitchFamily="34" charset="0"/>
              <a:buChar char="•"/>
              <a:defRPr/>
            </a:pPr>
            <a:r>
              <a:rPr lang="en-US" baseline="0" dirty="0"/>
              <a:t>During data validation the data is checked for items such as valid dates and codes.  </a:t>
            </a:r>
          </a:p>
          <a:p>
            <a:pPr marL="176405" indent="-176405" defTabSz="898255">
              <a:buFont typeface="Arial" panose="020B0604020202020204" pitchFamily="34" charset="0"/>
              <a:buChar char="•"/>
              <a:defRPr/>
            </a:pPr>
            <a:r>
              <a:rPr lang="en-US" baseline="0" dirty="0"/>
              <a:t>Again, if the data in the file passes validation then the file is passed along to the matching engine. </a:t>
            </a:r>
          </a:p>
          <a:p>
            <a:pPr marL="176405" indent="-176405" defTabSz="898255">
              <a:buFont typeface="Arial" panose="020B0604020202020204" pitchFamily="34" charset="0"/>
              <a:buChar char="•"/>
              <a:defRPr/>
            </a:pPr>
            <a:r>
              <a:rPr lang="en-US" baseline="0" dirty="0"/>
              <a:t>If the system was configured to automatically validate data this process would happen without user intervention</a:t>
            </a:r>
            <a:endParaRPr lang="en-US" dirty="0"/>
          </a:p>
          <a:p>
            <a:pPr marL="176405" indent="-176405">
              <a:buFont typeface="Arial" panose="020B0604020202020204" pitchFamily="34" charset="0"/>
              <a:buChar char="•"/>
            </a:pPr>
            <a:r>
              <a:rPr lang="en-US" baseline="0" dirty="0"/>
              <a:t>If the data fails validation then all errors must be fixed before the file can be submitted for ID assignment.</a:t>
            </a:r>
          </a:p>
          <a:p>
            <a:pPr defTabSz="914153">
              <a:defRPr/>
            </a:pPr>
            <a:endParaRPr lang="en-US" baseline="0"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14</a:t>
            </a:fld>
            <a:endParaRPr lang="en-US" dirty="0"/>
          </a:p>
        </p:txBody>
      </p:sp>
    </p:spTree>
    <p:extLst>
      <p:ext uri="{BB962C8B-B14F-4D97-AF65-F5344CB8AC3E}">
        <p14:creationId xmlns:p14="http://schemas.microsoft.com/office/powerpoint/2010/main" val="80216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Files</a:t>
            </a:r>
            <a:r>
              <a:rPr lang="en-US" baseline="0" dirty="0"/>
              <a:t> that successfully pass data validation begin the assign ID process.  </a:t>
            </a:r>
          </a:p>
          <a:p>
            <a:r>
              <a:rPr lang="en-US" baseline="0" dirty="0"/>
              <a:t>This is the point at which the data is submitted to the matching engine.  </a:t>
            </a:r>
          </a:p>
          <a:p>
            <a:pPr marL="176405" indent="-176405" defTabSz="898255">
              <a:buFont typeface="Arial" panose="020B0604020202020204" pitchFamily="34" charset="0"/>
              <a:buChar char="•"/>
              <a:defRPr/>
            </a:pPr>
            <a:r>
              <a:rPr lang="en-US" baseline="0" dirty="0"/>
              <a:t>At this stage, the submission records are compared with existing master records. </a:t>
            </a:r>
          </a:p>
          <a:p>
            <a:pPr marL="176405" indent="-176405" defTabSz="898255">
              <a:buFont typeface="Arial" panose="020B0604020202020204" pitchFamily="34" charset="0"/>
              <a:buChar char="•"/>
              <a:defRPr/>
            </a:pPr>
            <a:r>
              <a:rPr lang="en-US" baseline="0" dirty="0"/>
              <a:t>There are  three possible outcomes from the matching engine:  </a:t>
            </a:r>
          </a:p>
          <a:p>
            <a:pPr marL="646818" lvl="1" indent="-176405" defTabSz="898255">
              <a:buFont typeface="Arial" panose="020B0604020202020204" pitchFamily="34" charset="0"/>
              <a:buChar char="•"/>
              <a:defRPr/>
            </a:pPr>
            <a:r>
              <a:rPr lang="en-US" baseline="0" dirty="0"/>
              <a:t>there is no match for the record and a new ID will be assigned, </a:t>
            </a:r>
          </a:p>
          <a:p>
            <a:pPr marL="646818" lvl="1" indent="-176405" defTabSz="898255">
              <a:buFont typeface="Arial" panose="020B0604020202020204" pitchFamily="34" charset="0"/>
              <a:buChar char="•"/>
              <a:defRPr/>
            </a:pPr>
            <a:r>
              <a:rPr lang="en-US" baseline="0" dirty="0"/>
              <a:t>there is an exact match found and an existing ID will be assigned to the submission record, </a:t>
            </a:r>
          </a:p>
          <a:p>
            <a:pPr marL="646818" lvl="1" indent="-176405" defTabSz="898255">
              <a:buFont typeface="Arial" panose="020B0604020202020204" pitchFamily="34" charset="0"/>
              <a:buChar char="•"/>
              <a:defRPr/>
            </a:pPr>
            <a:r>
              <a:rPr lang="en-US" baseline="0" dirty="0"/>
              <a:t>or there are near matches identified and human intervention is required. </a:t>
            </a:r>
          </a:p>
          <a:p>
            <a:pPr defTabSz="914153">
              <a:defRPr/>
            </a:pPr>
            <a:endParaRPr lang="en-US" baseline="0"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15</a:t>
            </a:fld>
            <a:endParaRPr lang="en-US" dirty="0"/>
          </a:p>
        </p:txBody>
      </p:sp>
    </p:spTree>
    <p:extLst>
      <p:ext uri="{BB962C8B-B14F-4D97-AF65-F5344CB8AC3E}">
        <p14:creationId xmlns:p14="http://schemas.microsoft.com/office/powerpoint/2010/main" val="2062787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40826">
              <a:defRPr/>
            </a:pPr>
            <a:r>
              <a:rPr lang="en-US" baseline="0" dirty="0"/>
              <a:t>After every submission record has an ID assigned then the user is able to download IDs in a file.</a:t>
            </a:r>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16</a:t>
            </a:fld>
            <a:endParaRPr lang="en-US" dirty="0"/>
          </a:p>
        </p:txBody>
      </p:sp>
    </p:spTree>
    <p:extLst>
      <p:ext uri="{BB962C8B-B14F-4D97-AF65-F5344CB8AC3E}">
        <p14:creationId xmlns:p14="http://schemas.microsoft.com/office/powerpoint/2010/main" val="116801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40826">
              <a:defRPr/>
            </a:pPr>
            <a:r>
              <a:rPr lang="en-US" dirty="0"/>
              <a:t>As we noted before,</a:t>
            </a:r>
            <a:r>
              <a:rPr lang="en-US" baseline="0" dirty="0"/>
              <a:t> </a:t>
            </a:r>
            <a:r>
              <a:rPr lang="en-US" dirty="0"/>
              <a:t>If the matching engine</a:t>
            </a:r>
            <a:r>
              <a:rPr lang="en-US" baseline="0" dirty="0"/>
              <a:t> finds near matches then the user must resolve these near matches before the IDs can be assigned and downloaded.</a:t>
            </a:r>
          </a:p>
          <a:p>
            <a:endParaRPr lang="en-US" baseline="0"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17</a:t>
            </a:fld>
            <a:endParaRPr lang="en-US" dirty="0"/>
          </a:p>
        </p:txBody>
      </p:sp>
    </p:spTree>
    <p:extLst>
      <p:ext uri="{BB962C8B-B14F-4D97-AF65-F5344CB8AC3E}">
        <p14:creationId xmlns:p14="http://schemas.microsoft.com/office/powerpoint/2010/main" val="361621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40826">
              <a:defRPr/>
            </a:pPr>
            <a:r>
              <a:rPr lang="en-US" dirty="0"/>
              <a:t>After</a:t>
            </a:r>
            <a:r>
              <a:rPr lang="en-US" baseline="0" dirty="0"/>
              <a:t> near matches are resolved then IDs can be assigned and the new IDs downloaded.</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18</a:t>
            </a:fld>
            <a:endParaRPr lang="en-US" dirty="0"/>
          </a:p>
        </p:txBody>
      </p:sp>
    </p:spTree>
    <p:extLst>
      <p:ext uri="{BB962C8B-B14F-4D97-AF65-F5344CB8AC3E}">
        <p14:creationId xmlns:p14="http://schemas.microsoft.com/office/powerpoint/2010/main" val="289566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Records are submitted to the system. We will refer to these records as ‘Input Records’ or ‘Submission Records’ in this presentation.</a:t>
            </a:r>
          </a:p>
          <a:p>
            <a:r>
              <a:rPr lang="en-US" dirty="0"/>
              <a:t>Next, the Matching engine develops an index of records.</a:t>
            </a:r>
          </a:p>
          <a:p>
            <a:r>
              <a:rPr lang="en-US" dirty="0"/>
              <a:t>The Matching engine compares the records and provides a match decision. </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19</a:t>
            </a:fld>
            <a:endParaRPr lang="en-US" sz="1200" dirty="0">
              <a:solidFill>
                <a:prstClr val="black"/>
              </a:solidFill>
              <a:latin typeface="Calibri"/>
            </a:endParaRPr>
          </a:p>
        </p:txBody>
      </p:sp>
    </p:spTree>
    <p:extLst>
      <p:ext uri="{BB962C8B-B14F-4D97-AF65-F5344CB8AC3E}">
        <p14:creationId xmlns:p14="http://schemas.microsoft.com/office/powerpoint/2010/main" val="87368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During today’s training session we</a:t>
            </a:r>
            <a:r>
              <a:rPr lang="en-US" baseline="0" dirty="0"/>
              <a:t> will cover:</a:t>
            </a:r>
          </a:p>
          <a:p>
            <a:pPr>
              <a:lnSpc>
                <a:spcPct val="200000"/>
              </a:lnSpc>
            </a:pPr>
            <a:r>
              <a:rPr lang="en-US" dirty="0"/>
              <a:t>Staff ID Overview</a:t>
            </a:r>
          </a:p>
          <a:p>
            <a:pPr>
              <a:lnSpc>
                <a:spcPct val="200000"/>
              </a:lnSpc>
            </a:pPr>
            <a:r>
              <a:rPr lang="en-US" dirty="0"/>
              <a:t>ID Assignment Process</a:t>
            </a:r>
          </a:p>
          <a:p>
            <a:pPr>
              <a:lnSpc>
                <a:spcPct val="200000"/>
              </a:lnSpc>
            </a:pPr>
            <a:r>
              <a:rPr lang="en-US" dirty="0"/>
              <a:t>Near Match Resolution</a:t>
            </a:r>
          </a:p>
          <a:p>
            <a:pPr>
              <a:lnSpc>
                <a:spcPct val="200000"/>
              </a:lnSpc>
            </a:pPr>
            <a:r>
              <a:rPr lang="en-US" dirty="0"/>
              <a:t>Troubleshooting Validation Issues</a:t>
            </a:r>
          </a:p>
          <a:p>
            <a:pPr>
              <a:lnSpc>
                <a:spcPct val="200000"/>
              </a:lnSpc>
            </a:pPr>
            <a:r>
              <a:rPr lang="en-US" dirty="0"/>
              <a:t>System Tools</a:t>
            </a:r>
          </a:p>
          <a:p>
            <a:pPr>
              <a:lnSpc>
                <a:spcPct val="200000"/>
              </a:lnSpc>
            </a:pPr>
            <a:r>
              <a:rPr lang="en-US" dirty="0"/>
              <a:t>and</a:t>
            </a:r>
          </a:p>
          <a:p>
            <a:pPr>
              <a:lnSpc>
                <a:spcPct val="200000"/>
              </a:lnSpc>
            </a:pPr>
            <a:r>
              <a:rPr lang="en-US" dirty="0"/>
              <a:t>Support and Resources</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66DE33-3A71-4173-B699-15E78DF80804}" type="slidenum">
              <a:rPr lang="en-US" smtClean="0"/>
              <a:t>2</a:t>
            </a:fld>
            <a:endParaRPr lang="en-US" dirty="0"/>
          </a:p>
        </p:txBody>
      </p:sp>
    </p:spTree>
    <p:extLst>
      <p:ext uri="{BB962C8B-B14F-4D97-AF65-F5344CB8AC3E}">
        <p14:creationId xmlns:p14="http://schemas.microsoft.com/office/powerpoint/2010/main" val="378122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Staff ID matching process there are 3 possible outcomes as shown here:</a:t>
            </a:r>
          </a:p>
          <a:p>
            <a:r>
              <a:rPr lang="en-US" dirty="0"/>
              <a:t>Match, No Match and Near Match.</a:t>
            </a:r>
          </a:p>
          <a:p>
            <a:r>
              <a:rPr lang="en-US" dirty="0"/>
              <a:t>The most frequent result will be no match, followed by match. Historically, less than 3% of records will be returned as a near match.</a:t>
            </a:r>
          </a:p>
          <a:p>
            <a:endParaRPr lang="en-US" baseline="0"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20</a:t>
            </a:fld>
            <a:endParaRPr lang="en-US" sz="1200" dirty="0">
              <a:solidFill>
                <a:prstClr val="black"/>
              </a:solidFill>
              <a:latin typeface="Calibri"/>
            </a:endParaRPr>
          </a:p>
        </p:txBody>
      </p:sp>
    </p:spTree>
    <p:extLst>
      <p:ext uri="{BB962C8B-B14F-4D97-AF65-F5344CB8AC3E}">
        <p14:creationId xmlns:p14="http://schemas.microsoft.com/office/powerpoint/2010/main" val="286925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First, the record is input to the Staff ID system.</a:t>
            </a:r>
          </a:p>
          <a:p>
            <a:r>
              <a:rPr lang="en-US" i="1" dirty="0"/>
              <a:t>click</a:t>
            </a:r>
          </a:p>
          <a:p>
            <a:pPr marL="176405" indent="-176405">
              <a:buFont typeface="Arial" panose="020B0604020202020204" pitchFamily="34" charset="0"/>
              <a:buChar char="•"/>
            </a:pPr>
            <a:r>
              <a:rPr lang="en-US" dirty="0"/>
              <a:t>If no match is found to any existing </a:t>
            </a:r>
            <a:r>
              <a:rPr lang="en-US" baseline="0" dirty="0"/>
              <a:t>record </a:t>
            </a:r>
            <a:r>
              <a:rPr lang="en-US" dirty="0"/>
              <a:t>then the system will create a new ID.</a:t>
            </a:r>
            <a:endParaRPr lang="en-US" baseline="0" dirty="0"/>
          </a:p>
          <a:p>
            <a:pPr marL="176405" indent="-176405">
              <a:buFont typeface="Arial" panose="020B0604020202020204" pitchFamily="34" charset="0"/>
              <a:buChar char="•"/>
            </a:pPr>
            <a:r>
              <a:rPr lang="en-US" baseline="0" dirty="0"/>
              <a:t>If there is a match to an existing record then the existing ID is assigned and the master record is updated. </a:t>
            </a:r>
          </a:p>
          <a:p>
            <a:pPr marL="176405" indent="-176405">
              <a:buFont typeface="Arial" panose="020B0604020202020204" pitchFamily="34" charset="0"/>
              <a:buChar char="•"/>
            </a:pPr>
            <a:r>
              <a:rPr lang="en-US" baseline="0" dirty="0"/>
              <a:t>If there is a near match then human intervention is required. District personnel have to visually compare the submission or input record to the Staff ID records. Personnel have to resolve the near matches by deciding if these two records match or don’t match. The submission or input record can also be canceled.</a:t>
            </a:r>
          </a:p>
          <a:p>
            <a:endParaRPr lang="en-US" baseline="0" dirty="0"/>
          </a:p>
        </p:txBody>
      </p:sp>
      <p:sp>
        <p:nvSpPr>
          <p:cNvPr id="4" name="Slide Number Placeholder 3"/>
          <p:cNvSpPr>
            <a:spLocks noGrp="1"/>
          </p:cNvSpPr>
          <p:nvPr>
            <p:ph type="sldNum" sz="quarter" idx="10"/>
          </p:nvPr>
        </p:nvSpPr>
        <p:spPr/>
        <p:txBody>
          <a:bodyPr/>
          <a:lstStyle/>
          <a:p>
            <a:fld id="{EC66DE33-3A71-4173-B699-15E78DF80804}" type="slidenum">
              <a:rPr lang="en-US" smtClean="0"/>
              <a:t>21</a:t>
            </a:fld>
            <a:endParaRPr lang="en-US" dirty="0"/>
          </a:p>
        </p:txBody>
      </p:sp>
    </p:spTree>
    <p:extLst>
      <p:ext uri="{BB962C8B-B14F-4D97-AF65-F5344CB8AC3E}">
        <p14:creationId xmlns:p14="http://schemas.microsoft.com/office/powerpoint/2010/main" val="2208259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of a record going through the matching process.</a:t>
            </a:r>
          </a:p>
          <a:p>
            <a:r>
              <a:rPr lang="en-US" i="1" dirty="0"/>
              <a:t>click</a:t>
            </a:r>
          </a:p>
          <a:p>
            <a:r>
              <a:rPr lang="en-US" dirty="0"/>
              <a:t>1. Staff Jose</a:t>
            </a:r>
            <a:r>
              <a:rPr lang="en-US" baseline="0" dirty="0"/>
              <a:t> R. Martinez is submitted to the system.</a:t>
            </a:r>
          </a:p>
          <a:p>
            <a:r>
              <a:rPr lang="en-US" baseline="0" dirty="0"/>
              <a:t>2. The matching engine develops a candidate record index containing all the records that the matching engine thinks might match the input record. The matching engine logic takes into account spelling errors, nicknames, etc.</a:t>
            </a:r>
          </a:p>
          <a:p>
            <a:r>
              <a:rPr lang="en-US" baseline="0" dirty="0"/>
              <a:t>3. Then the matching engine compares the submission or input record, to each record in the Staff ID system and assigns a match score for each comparison.</a:t>
            </a:r>
          </a:p>
          <a:p>
            <a:r>
              <a:rPr lang="en-US" baseline="0" dirty="0"/>
              <a:t>Here you can see the match score results when comparing the submission or input record to the Staff ID system.</a:t>
            </a:r>
          </a:p>
          <a:p>
            <a:r>
              <a:rPr lang="en-US" baseline="0" dirty="0"/>
              <a:t>The match score is used to determine whether or not the input record is a match, a near match or no match to any of the Staff ID records. When making this decision the matching engine takes into account the thresholds that have been configured. </a:t>
            </a:r>
          </a:p>
          <a:p>
            <a:r>
              <a:rPr lang="en-US" baseline="0" dirty="0"/>
              <a:t>In this example, we can see that Jose R. Martinez and Joseph Martinez share a partial match on the first name, matching last name, and matching gender and birthdate. He therefore received the matching score of 94. This record is considered a match.</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22</a:t>
            </a:fld>
            <a:endParaRPr lang="en-US" sz="1200" dirty="0">
              <a:solidFill>
                <a:prstClr val="black"/>
              </a:solidFill>
              <a:latin typeface="Calibri"/>
            </a:endParaRPr>
          </a:p>
        </p:txBody>
      </p:sp>
    </p:spTree>
    <p:extLst>
      <p:ext uri="{BB962C8B-B14F-4D97-AF65-F5344CB8AC3E}">
        <p14:creationId xmlns:p14="http://schemas.microsoft.com/office/powerpoint/2010/main" val="158551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Next up – the ID assignment process</a:t>
            </a:r>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23</a:t>
            </a:fld>
            <a:endParaRPr lang="en-US" dirty="0">
              <a:solidFill>
                <a:prstClr val="black"/>
              </a:solidFill>
              <a:latin typeface="Calibri"/>
            </a:endParaRPr>
          </a:p>
        </p:txBody>
      </p:sp>
    </p:spTree>
    <p:extLst>
      <p:ext uri="{BB962C8B-B14F-4D97-AF65-F5344CB8AC3E}">
        <p14:creationId xmlns:p14="http://schemas.microsoft.com/office/powerpoint/2010/main" val="83552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Now we will go through the ID assignment process and view the application</a:t>
            </a:r>
            <a:r>
              <a:rPr lang="en-US" baseline="0" dirty="0"/>
              <a:t> screens for each step in the process.  </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24</a:t>
            </a:fld>
            <a:endParaRPr lang="en-US" dirty="0"/>
          </a:p>
        </p:txBody>
      </p:sp>
    </p:spTree>
    <p:extLst>
      <p:ext uri="{BB962C8B-B14F-4D97-AF65-F5344CB8AC3E}">
        <p14:creationId xmlns:p14="http://schemas.microsoft.com/office/powerpoint/2010/main" val="940149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In</a:t>
            </a:r>
            <a:r>
              <a:rPr lang="en-US" baseline="0" dirty="0"/>
              <a:t> this section, we will cover:</a:t>
            </a:r>
          </a:p>
          <a:p>
            <a:pPr marL="176405" indent="-176405">
              <a:buFont typeface="Arial" panose="020B0604020202020204" pitchFamily="34" charset="0"/>
              <a:buChar char="•"/>
            </a:pPr>
            <a:r>
              <a:rPr lang="en-US" dirty="0"/>
              <a:t>File Format specifications</a:t>
            </a:r>
          </a:p>
          <a:p>
            <a:pPr marL="176405" indent="-176405">
              <a:buFont typeface="Arial" panose="020B0604020202020204" pitchFamily="34" charset="0"/>
              <a:buChar char="•"/>
            </a:pPr>
            <a:r>
              <a:rPr lang="en-US" dirty="0"/>
              <a:t>Review the steps of the ID assignment process</a:t>
            </a:r>
          </a:p>
          <a:p>
            <a:pPr marL="176405" indent="-176405">
              <a:buFont typeface="Arial" panose="020B0604020202020204" pitchFamily="34" charset="0"/>
              <a:buChar char="•"/>
            </a:pPr>
            <a:r>
              <a:rPr lang="en-US" dirty="0"/>
              <a:t>Retrieving Batch Information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25</a:t>
            </a:fld>
            <a:endParaRPr lang="en-US" dirty="0"/>
          </a:p>
        </p:txBody>
      </p:sp>
    </p:spTree>
    <p:extLst>
      <p:ext uri="{BB962C8B-B14F-4D97-AF65-F5344CB8AC3E}">
        <p14:creationId xmlns:p14="http://schemas.microsoft.com/office/powerpoint/2010/main" val="246398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The Detailed file format information is available in Batch File Layout v3.0.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26</a:t>
            </a:fld>
            <a:endParaRPr lang="en-US" dirty="0"/>
          </a:p>
        </p:txBody>
      </p:sp>
    </p:spTree>
    <p:extLst>
      <p:ext uri="{BB962C8B-B14F-4D97-AF65-F5344CB8AC3E}">
        <p14:creationId xmlns:p14="http://schemas.microsoft.com/office/powerpoint/2010/main" val="165442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40826">
              <a:defRPr/>
            </a:pPr>
            <a:r>
              <a:rPr lang="en-US" dirty="0"/>
              <a:t>Let’s take a look at the File Validation process.</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27</a:t>
            </a:fld>
            <a:endParaRPr lang="en-US" dirty="0"/>
          </a:p>
        </p:txBody>
      </p:sp>
    </p:spTree>
    <p:extLst>
      <p:ext uri="{BB962C8B-B14F-4D97-AF65-F5344CB8AC3E}">
        <p14:creationId xmlns:p14="http://schemas.microsoft.com/office/powerpoint/2010/main" val="312611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During file</a:t>
            </a:r>
            <a:r>
              <a:rPr lang="en-US" baseline="0" dirty="0"/>
              <a:t> validation:</a:t>
            </a:r>
          </a:p>
          <a:p>
            <a:pPr marL="176405" indent="-176405">
              <a:buFont typeface="Arial" panose="020B0604020202020204" pitchFamily="34" charset="0"/>
              <a:buChar char="•"/>
            </a:pPr>
            <a:r>
              <a:rPr lang="en-US" dirty="0"/>
              <a:t>System performs a review of the format and layout for the submitted batch file. </a:t>
            </a:r>
          </a:p>
          <a:p>
            <a:pPr marL="176405" indent="-176405">
              <a:buFont typeface="Arial" panose="020B0604020202020204" pitchFamily="34" charset="0"/>
              <a:buChar char="•"/>
            </a:pPr>
            <a:r>
              <a:rPr lang="en-US" dirty="0"/>
              <a:t>The submitted batch file is compared to the Staff Batch File required format.</a:t>
            </a:r>
          </a:p>
          <a:p>
            <a:pPr marL="176405" indent="-176405">
              <a:buFont typeface="Arial" panose="020B0604020202020204" pitchFamily="34" charset="0"/>
              <a:buChar char="•"/>
            </a:pPr>
            <a:r>
              <a:rPr lang="en-US" dirty="0"/>
              <a:t>The results of the validation are either </a:t>
            </a:r>
            <a:r>
              <a:rPr lang="en-US" i="1" dirty="0"/>
              <a:t>File Upload Failure </a:t>
            </a:r>
            <a:r>
              <a:rPr lang="en-US" dirty="0"/>
              <a:t>or </a:t>
            </a:r>
            <a:r>
              <a:rPr lang="en-US" i="1" dirty="0"/>
              <a:t>File Upload Success</a:t>
            </a:r>
            <a:r>
              <a:rPr lang="en-US" dirty="0"/>
              <a:t>.</a:t>
            </a:r>
          </a:p>
          <a:p>
            <a:pPr marL="176405" indent="-176405">
              <a:buFont typeface="Arial" panose="020B0604020202020204" pitchFamily="34" charset="0"/>
              <a:buChar char="•"/>
            </a:pPr>
            <a:r>
              <a:rPr lang="en-US" dirty="0"/>
              <a:t>Files that fail file validation are rejected by the system and will need to be resubmitted by the user after the errors have been corrected.  </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28</a:t>
            </a:fld>
            <a:endParaRPr lang="en-US" dirty="0"/>
          </a:p>
        </p:txBody>
      </p:sp>
    </p:spTree>
    <p:extLst>
      <p:ext uri="{BB962C8B-B14F-4D97-AF65-F5344CB8AC3E}">
        <p14:creationId xmlns:p14="http://schemas.microsoft.com/office/powerpoint/2010/main" val="1527495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During file validation the system checks the file name properties:</a:t>
            </a:r>
          </a:p>
          <a:p>
            <a:pPr marL="176405" indent="-176405">
              <a:buFont typeface="Arial" panose="020B0604020202020204" pitchFamily="34" charset="0"/>
              <a:buChar char="•"/>
            </a:pPr>
            <a:r>
              <a:rPr lang="en-US" dirty="0"/>
              <a:t>Filenames can contain upper/lower case alphanumeric characters, periods, underscores or hyphens.  </a:t>
            </a:r>
          </a:p>
          <a:p>
            <a:pPr marL="176405" indent="-176405">
              <a:buFont typeface="Arial" panose="020B0604020202020204" pitchFamily="34" charset="0"/>
              <a:buChar char="•"/>
            </a:pPr>
            <a:r>
              <a:rPr lang="en-US" dirty="0"/>
              <a:t>No spaces or special characters.</a:t>
            </a:r>
          </a:p>
          <a:p>
            <a:pPr marL="176405" indent="-176405">
              <a:buFont typeface="Arial" panose="020B0604020202020204" pitchFamily="34" charset="0"/>
              <a:buChar char="•"/>
            </a:pPr>
            <a:r>
              <a:rPr lang="en-US" dirty="0"/>
              <a:t>File names do not have to be unique, although for administrative purposes a time stamp would be beneficial.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29</a:t>
            </a:fld>
            <a:endParaRPr lang="en-US" dirty="0"/>
          </a:p>
        </p:txBody>
      </p:sp>
    </p:spTree>
    <p:extLst>
      <p:ext uri="{BB962C8B-B14F-4D97-AF65-F5344CB8AC3E}">
        <p14:creationId xmlns:p14="http://schemas.microsoft.com/office/powerpoint/2010/main" val="201909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At the end of today’s session, participants will be able to:</a:t>
            </a:r>
          </a:p>
          <a:p>
            <a:r>
              <a:rPr lang="en-US" dirty="0"/>
              <a:t>Assign Staff IDs in the unique ID system (UID), called Louisiana Secure ID. </a:t>
            </a:r>
          </a:p>
          <a:p>
            <a:r>
              <a:rPr lang="en-US" dirty="0"/>
              <a:t>Upload a file of staff records to submit to Louisiana Secure ID.</a:t>
            </a:r>
          </a:p>
          <a:p>
            <a:r>
              <a:rPr lang="en-US" dirty="0"/>
              <a:t>Use the Louisiana Secure ID application to resolve near  matches. </a:t>
            </a:r>
          </a:p>
          <a:p>
            <a:r>
              <a:rPr lang="en-US" dirty="0"/>
              <a:t>Describe the criteria used by Louisiana Secure ID in the matching process.</a:t>
            </a:r>
          </a:p>
          <a:p>
            <a:r>
              <a:rPr lang="en-US" dirty="0"/>
              <a:t>Download a file of student records, including new IDs, from Louisiana Secure ID.</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a:t>
            </a:fld>
            <a:endParaRPr lang="en-US" dirty="0"/>
          </a:p>
        </p:txBody>
      </p:sp>
    </p:spTree>
    <p:extLst>
      <p:ext uri="{BB962C8B-B14F-4D97-AF65-F5344CB8AC3E}">
        <p14:creationId xmlns:p14="http://schemas.microsoft.com/office/powerpoint/2010/main" val="1283916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a:t>
            </a:r>
            <a:r>
              <a:rPr lang="en-US" baseline="0" dirty="0"/>
              <a:t> header record and trailer record are required.</a:t>
            </a:r>
          </a:p>
          <a:p>
            <a:r>
              <a:rPr lang="en-US" baseline="0" dirty="0"/>
              <a:t>The header record is the first line of data in the file and the trailer record is the last. </a:t>
            </a:r>
          </a:p>
          <a:p>
            <a:r>
              <a:rPr lang="en-US" baseline="0" dirty="0"/>
              <a:t>In addition, the header record is identified with a TH and the Trailer Record starts with TT.</a:t>
            </a:r>
          </a:p>
          <a:p>
            <a:r>
              <a:rPr lang="en-US" baseline="0" dirty="0"/>
              <a:t>Next Lets look at the information that can be in a detail record</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30</a:t>
            </a:fld>
            <a:endParaRPr lang="en-US" dirty="0"/>
          </a:p>
        </p:txBody>
      </p:sp>
    </p:spTree>
    <p:extLst>
      <p:ext uri="{BB962C8B-B14F-4D97-AF65-F5344CB8AC3E}">
        <p14:creationId xmlns:p14="http://schemas.microsoft.com/office/powerpoint/2010/main" val="2615821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This is</a:t>
            </a:r>
            <a:r>
              <a:rPr lang="en-US" baseline="0" dirty="0"/>
              <a:t> a partial list of the fields in the detail record.  </a:t>
            </a:r>
          </a:p>
          <a:p>
            <a:r>
              <a:rPr lang="en-US" baseline="0" dirty="0"/>
              <a:t>Please reference the file format document provided by LDE for a complete list of fields and the required format. </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31</a:t>
            </a:fld>
            <a:endParaRPr lang="en-US" dirty="0"/>
          </a:p>
        </p:txBody>
      </p:sp>
    </p:spTree>
    <p:extLst>
      <p:ext uri="{BB962C8B-B14F-4D97-AF65-F5344CB8AC3E}">
        <p14:creationId xmlns:p14="http://schemas.microsoft.com/office/powerpoint/2010/main" val="3972867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24321">
              <a:defRPr/>
            </a:pPr>
            <a:r>
              <a:rPr lang="en-US" dirty="0"/>
              <a:t>To access Louisiana Secure ID, Enter the URL and Supply your login ID and password</a:t>
            </a:r>
          </a:p>
          <a:p>
            <a:r>
              <a:rPr lang="en-US" baseline="0" dirty="0"/>
              <a:t>The application does not save login information for security reasons.  </a:t>
            </a:r>
          </a:p>
          <a:p>
            <a:r>
              <a:rPr lang="en-US" baseline="0" dirty="0"/>
              <a:t>However, the browser may ask you if you want the login information saved.  </a:t>
            </a:r>
          </a:p>
          <a:p>
            <a:r>
              <a:rPr lang="en-US" baseline="0" dirty="0"/>
              <a:t>Do NOT saved your password in your browser.</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32</a:t>
            </a:fld>
            <a:endParaRPr lang="en-US" dirty="0"/>
          </a:p>
        </p:txBody>
      </p:sp>
    </p:spTree>
    <p:extLst>
      <p:ext uri="{BB962C8B-B14F-4D97-AF65-F5344CB8AC3E}">
        <p14:creationId xmlns:p14="http://schemas.microsoft.com/office/powerpoint/2010/main" val="2764649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Now lets go</a:t>
            </a:r>
            <a:r>
              <a:rPr lang="en-US" baseline="0" dirty="0"/>
              <a:t> through the ID assignment process within the application.  </a:t>
            </a:r>
          </a:p>
          <a:p>
            <a:r>
              <a:rPr lang="en-US" baseline="0" dirty="0"/>
              <a:t>The first step is to locate the drop down menu on the home page.</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33</a:t>
            </a:fld>
            <a:endParaRPr lang="en-US" dirty="0"/>
          </a:p>
        </p:txBody>
      </p:sp>
    </p:spTree>
    <p:extLst>
      <p:ext uri="{BB962C8B-B14F-4D97-AF65-F5344CB8AC3E}">
        <p14:creationId xmlns:p14="http://schemas.microsoft.com/office/powerpoint/2010/main" val="3797872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Select Upload File from the menu.</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34</a:t>
            </a:fld>
            <a:endParaRPr lang="en-US" dirty="0"/>
          </a:p>
        </p:txBody>
      </p:sp>
    </p:spTree>
    <p:extLst>
      <p:ext uri="{BB962C8B-B14F-4D97-AF65-F5344CB8AC3E}">
        <p14:creationId xmlns:p14="http://schemas.microsoft.com/office/powerpoint/2010/main" val="1872022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Tx/>
            </a:pPr>
            <a:r>
              <a:rPr lang="en-US" dirty="0">
                <a:solidFill>
                  <a:srgbClr val="666666"/>
                </a:solidFill>
              </a:rPr>
              <a:t>There are two types of batch uploads: Basic and Advanced</a:t>
            </a:r>
          </a:p>
          <a:p>
            <a:pPr>
              <a:buClrTx/>
            </a:pPr>
            <a:r>
              <a:rPr lang="en-US" dirty="0">
                <a:solidFill>
                  <a:srgbClr val="666666"/>
                </a:solidFill>
              </a:rPr>
              <a:t>LDE default upload type is Basic</a:t>
            </a:r>
          </a:p>
          <a:p>
            <a:r>
              <a:rPr lang="en-US" dirty="0"/>
              <a:t>Users are recommended to only use Basic</a:t>
            </a:r>
            <a:r>
              <a:rPr lang="en-US" baseline="0" dirty="0"/>
              <a:t> for now.  </a:t>
            </a:r>
          </a:p>
          <a:p>
            <a:r>
              <a:rPr lang="en-US" baseline="0" dirty="0"/>
              <a:t>To use advanced upload you need to know more information about file format.   </a:t>
            </a:r>
          </a:p>
          <a:p>
            <a:r>
              <a:rPr lang="en-US" baseline="0" dirty="0"/>
              <a:t>There is nothing preventing you from using advanced upload but unless you are very familiar with the file format you are likely to have trouble using advanced upload</a:t>
            </a:r>
            <a:endParaRPr lang="en-US" dirty="0"/>
          </a:p>
          <a:p>
            <a:pPr>
              <a:buClrTx/>
            </a:pPr>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35</a:t>
            </a:fld>
            <a:endParaRPr lang="en-US" dirty="0"/>
          </a:p>
        </p:txBody>
      </p:sp>
    </p:spTree>
    <p:extLst>
      <p:ext uri="{BB962C8B-B14F-4D97-AF65-F5344CB8AC3E}">
        <p14:creationId xmlns:p14="http://schemas.microsoft.com/office/powerpoint/2010/main" val="1974268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solidFill>
                  <a:srgbClr val="666666"/>
                </a:solidFill>
              </a:rPr>
              <a:t>Use browse button to navigate to the desired file to be uploaded</a:t>
            </a:r>
          </a:p>
          <a:p>
            <a:r>
              <a:rPr lang="en-US" dirty="0">
                <a:solidFill>
                  <a:srgbClr val="666666"/>
                </a:solidFill>
              </a:rPr>
              <a:t>Click Upload</a:t>
            </a:r>
          </a:p>
          <a:p>
            <a:r>
              <a:rPr lang="en-US" dirty="0">
                <a:solidFill>
                  <a:srgbClr val="666666"/>
                </a:solidFill>
              </a:rPr>
              <a:t>Basic Upload requires a header and trailer record in the uploaded file</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36</a:t>
            </a:fld>
            <a:endParaRPr lang="en-US" dirty="0"/>
          </a:p>
        </p:txBody>
      </p:sp>
    </p:spTree>
    <p:extLst>
      <p:ext uri="{BB962C8B-B14F-4D97-AF65-F5344CB8AC3E}">
        <p14:creationId xmlns:p14="http://schemas.microsoft.com/office/powerpoint/2010/main" val="830069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The file has passed file validation and has automatically proceeded to data validation.</a:t>
            </a:r>
          </a:p>
          <a:p>
            <a:pPr>
              <a:buClr>
                <a:srgbClr val="666666"/>
              </a:buClr>
            </a:pPr>
            <a:r>
              <a:rPr lang="en-US" dirty="0">
                <a:solidFill>
                  <a:srgbClr val="666666"/>
                </a:solidFill>
              </a:rPr>
              <a:t>The status indicates that data validation is in progress.</a:t>
            </a:r>
          </a:p>
          <a:p>
            <a:pPr>
              <a:buClr>
                <a:srgbClr val="666666"/>
              </a:buClr>
            </a:pPr>
            <a:r>
              <a:rPr lang="en-US" dirty="0">
                <a:solidFill>
                  <a:srgbClr val="666666"/>
                </a:solidFill>
              </a:rPr>
              <a:t>The Staff ID screens do not refresh automatically, so returning to the home page will update the status. </a:t>
            </a:r>
          </a:p>
          <a:p>
            <a:pPr>
              <a:buClr>
                <a:srgbClr val="666666"/>
              </a:buClr>
            </a:pPr>
            <a:r>
              <a:rPr lang="en-US" dirty="0">
                <a:solidFill>
                  <a:srgbClr val="666666"/>
                </a:solidFill>
              </a:rPr>
              <a:t>Note that the Batch has been assigned an individual Batch ID.</a:t>
            </a:r>
          </a:p>
          <a:p>
            <a:pPr>
              <a:buClr>
                <a:srgbClr val="666666"/>
              </a:buClr>
            </a:pPr>
            <a:endParaRPr lang="en-US" dirty="0">
              <a:solidFill>
                <a:srgbClr val="666666"/>
              </a:solidFill>
            </a:endParaRPr>
          </a:p>
        </p:txBody>
      </p:sp>
      <p:sp>
        <p:nvSpPr>
          <p:cNvPr id="4" name="Slide Number Placeholder 3"/>
          <p:cNvSpPr>
            <a:spLocks noGrp="1"/>
          </p:cNvSpPr>
          <p:nvPr>
            <p:ph type="sldNum" sz="quarter" idx="10"/>
          </p:nvPr>
        </p:nvSpPr>
        <p:spPr/>
        <p:txBody>
          <a:bodyPr/>
          <a:lstStyle/>
          <a:p>
            <a:fld id="{EC66DE33-3A71-4173-B699-15E78DF80804}" type="slidenum">
              <a:rPr lang="en-US" smtClean="0"/>
              <a:t>37</a:t>
            </a:fld>
            <a:endParaRPr lang="en-US" dirty="0"/>
          </a:p>
        </p:txBody>
      </p:sp>
    </p:spTree>
    <p:extLst>
      <p:ext uri="{BB962C8B-B14F-4D97-AF65-F5344CB8AC3E}">
        <p14:creationId xmlns:p14="http://schemas.microsoft.com/office/powerpoint/2010/main" val="786098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898255">
              <a:defRPr/>
            </a:pPr>
            <a:r>
              <a:rPr lang="en-US" dirty="0"/>
              <a:t>Batch information can be</a:t>
            </a:r>
            <a:r>
              <a:rPr lang="en-US" baseline="0" dirty="0"/>
              <a:t> accessed at anytime from any screen with the batch info column.</a:t>
            </a:r>
          </a:p>
          <a:p>
            <a:pPr defTabSz="898255">
              <a:defRPr/>
            </a:pPr>
            <a:r>
              <a:rPr lang="en-US" dirty="0"/>
              <a:t>Access detailed batch information by drilling into the batch number in the batch info column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38</a:t>
            </a:fld>
            <a:endParaRPr lang="en-US" dirty="0"/>
          </a:p>
        </p:txBody>
      </p:sp>
    </p:spTree>
    <p:extLst>
      <p:ext uri="{BB962C8B-B14F-4D97-AF65-F5344CB8AC3E}">
        <p14:creationId xmlns:p14="http://schemas.microsoft.com/office/powerpoint/2010/main" val="1145311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The Batch Info provides additional information about the Batch such as:</a:t>
            </a:r>
          </a:p>
          <a:p>
            <a:pPr lvl="1">
              <a:buClr>
                <a:srgbClr val="666666"/>
              </a:buClr>
            </a:pPr>
            <a:r>
              <a:rPr lang="en-US" dirty="0">
                <a:solidFill>
                  <a:srgbClr val="666666"/>
                </a:solidFill>
              </a:rPr>
              <a:t>Batch Statistics</a:t>
            </a:r>
          </a:p>
          <a:p>
            <a:pPr lvl="1">
              <a:buClr>
                <a:srgbClr val="666666"/>
              </a:buClr>
            </a:pPr>
            <a:r>
              <a:rPr lang="en-US" dirty="0">
                <a:solidFill>
                  <a:srgbClr val="666666"/>
                </a:solidFill>
              </a:rPr>
              <a:t>Processing Info</a:t>
            </a:r>
          </a:p>
          <a:p>
            <a:pPr lvl="1">
              <a:buClr>
                <a:srgbClr val="666666"/>
              </a:buClr>
            </a:pPr>
            <a:r>
              <a:rPr lang="en-US" dirty="0">
                <a:solidFill>
                  <a:srgbClr val="666666"/>
                </a:solidFill>
              </a:rPr>
              <a:t>Download Info</a:t>
            </a:r>
          </a:p>
          <a:p>
            <a:pPr lvl="1">
              <a:buClr>
                <a:srgbClr val="666666"/>
              </a:buClr>
            </a:pPr>
            <a:r>
              <a:rPr lang="en-US" dirty="0">
                <a:solidFill>
                  <a:srgbClr val="666666"/>
                </a:solidFill>
              </a:rPr>
              <a:t>General Info</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39</a:t>
            </a:fld>
            <a:endParaRPr lang="en-US" dirty="0"/>
          </a:p>
        </p:txBody>
      </p:sp>
    </p:spTree>
    <p:extLst>
      <p:ext uri="{BB962C8B-B14F-4D97-AF65-F5344CB8AC3E}">
        <p14:creationId xmlns:p14="http://schemas.microsoft.com/office/powerpoint/2010/main" val="319265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baseline="0" dirty="0"/>
              <a:t>Let’s look at the Staff ID Overview.</a:t>
            </a:r>
          </a:p>
          <a:p>
            <a:endParaRPr lang="en-US" baseline="0"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4</a:t>
            </a:fld>
            <a:endParaRPr lang="en-US" dirty="0">
              <a:solidFill>
                <a:prstClr val="black"/>
              </a:solidFill>
              <a:latin typeface="Calibri"/>
            </a:endParaRPr>
          </a:p>
        </p:txBody>
      </p:sp>
    </p:spTree>
    <p:extLst>
      <p:ext uri="{BB962C8B-B14F-4D97-AF65-F5344CB8AC3E}">
        <p14:creationId xmlns:p14="http://schemas.microsoft.com/office/powerpoint/2010/main" val="1016623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Click on the Assign Id button</a:t>
            </a:r>
            <a:r>
              <a:rPr lang="en-US" baseline="0" dirty="0"/>
              <a:t> to submit the batch to the matching engine for processing and ID assignments</a:t>
            </a:r>
          </a:p>
          <a:p>
            <a:endParaRPr lang="en-US" baseline="0" dirty="0"/>
          </a:p>
        </p:txBody>
      </p:sp>
      <p:sp>
        <p:nvSpPr>
          <p:cNvPr id="4" name="Slide Number Placeholder 3"/>
          <p:cNvSpPr>
            <a:spLocks noGrp="1"/>
          </p:cNvSpPr>
          <p:nvPr>
            <p:ph type="sldNum" sz="quarter" idx="10"/>
          </p:nvPr>
        </p:nvSpPr>
        <p:spPr/>
        <p:txBody>
          <a:bodyPr/>
          <a:lstStyle/>
          <a:p>
            <a:fld id="{EC66DE33-3A71-4173-B699-15E78DF80804}" type="slidenum">
              <a:rPr lang="en-US" smtClean="0"/>
              <a:t>40</a:t>
            </a:fld>
            <a:endParaRPr lang="en-US" dirty="0"/>
          </a:p>
        </p:txBody>
      </p:sp>
    </p:spTree>
    <p:extLst>
      <p:ext uri="{BB962C8B-B14F-4D97-AF65-F5344CB8AC3E}">
        <p14:creationId xmlns:p14="http://schemas.microsoft.com/office/powerpoint/2010/main" val="1590473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solidFill>
                  <a:srgbClr val="666666"/>
                </a:solidFill>
              </a:rPr>
              <a:t>The System indicates that the ID Assignment is in progress.</a:t>
            </a:r>
          </a:p>
          <a:p>
            <a:r>
              <a:rPr lang="en-US" dirty="0">
                <a:solidFill>
                  <a:srgbClr val="666666"/>
                </a:solidFill>
              </a:rPr>
              <a:t>To</a:t>
            </a:r>
            <a:r>
              <a:rPr lang="en-US" baseline="0" dirty="0">
                <a:solidFill>
                  <a:srgbClr val="666666"/>
                </a:solidFill>
              </a:rPr>
              <a:t> refresh the screen click on the back to home button</a:t>
            </a:r>
            <a:endParaRPr lang="en-US" dirty="0">
              <a:solidFill>
                <a:srgbClr val="666666"/>
              </a:solidFill>
            </a:endParaRPr>
          </a:p>
          <a:p>
            <a:pPr algn="ctr"/>
            <a:endParaRPr lang="en-US" dirty="0">
              <a:solidFill>
                <a:srgbClr val="666666"/>
              </a:solidFill>
            </a:endParaRP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41</a:t>
            </a:fld>
            <a:endParaRPr lang="en-US" dirty="0"/>
          </a:p>
        </p:txBody>
      </p:sp>
    </p:spTree>
    <p:extLst>
      <p:ext uri="{BB962C8B-B14F-4D97-AF65-F5344CB8AC3E}">
        <p14:creationId xmlns:p14="http://schemas.microsoft.com/office/powerpoint/2010/main" val="1673318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The status is ID(s) Assigned, which means the process is complete.</a:t>
            </a:r>
          </a:p>
          <a:p>
            <a:pPr>
              <a:buClr>
                <a:srgbClr val="666666"/>
              </a:buClr>
            </a:pPr>
            <a:r>
              <a:rPr lang="en-US" dirty="0">
                <a:solidFill>
                  <a:srgbClr val="666666"/>
                </a:solidFill>
              </a:rPr>
              <a:t>The next action is to Download the Staff IDs.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42</a:t>
            </a:fld>
            <a:endParaRPr lang="en-US" dirty="0"/>
          </a:p>
        </p:txBody>
      </p:sp>
    </p:spTree>
    <p:extLst>
      <p:ext uri="{BB962C8B-B14F-4D97-AF65-F5344CB8AC3E}">
        <p14:creationId xmlns:p14="http://schemas.microsoft.com/office/powerpoint/2010/main" val="3139210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solidFill>
                  <a:srgbClr val="666666"/>
                </a:solidFill>
              </a:rPr>
              <a:t>User can extract records from this batch with the download button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43</a:t>
            </a:fld>
            <a:endParaRPr lang="en-US" dirty="0"/>
          </a:p>
        </p:txBody>
      </p:sp>
    </p:spTree>
    <p:extLst>
      <p:ext uri="{BB962C8B-B14F-4D97-AF65-F5344CB8AC3E}">
        <p14:creationId xmlns:p14="http://schemas.microsoft.com/office/powerpoint/2010/main" val="3717334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This is an example of the extracted record</a:t>
            </a:r>
          </a:p>
          <a:p>
            <a:r>
              <a:rPr lang="en-US" dirty="0"/>
              <a:t>Note that you can see the newly assigned ID—it is a 10 digit ID</a:t>
            </a:r>
          </a:p>
          <a:p>
            <a:r>
              <a:rPr lang="en-US" dirty="0"/>
              <a:t>If the submission file is from</a:t>
            </a:r>
            <a:r>
              <a:rPr lang="en-US" baseline="0" dirty="0"/>
              <a:t> an authoritative source then t</a:t>
            </a:r>
            <a:r>
              <a:rPr lang="en-US" dirty="0"/>
              <a:t>his file can be used to update staff record information in the local source system</a:t>
            </a:r>
          </a:p>
          <a:p>
            <a:r>
              <a:rPr lang="en-US" dirty="0"/>
              <a:t>Also note that the download</a:t>
            </a:r>
            <a:r>
              <a:rPr lang="en-US" baseline="0" dirty="0"/>
              <a:t> file contains that message that a new id was assigned.</a:t>
            </a:r>
          </a:p>
          <a:p>
            <a:r>
              <a:rPr lang="en-US" baseline="0" dirty="0"/>
              <a:t>This concludes the ID assignment process </a:t>
            </a:r>
            <a:endParaRPr lang="en-US"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44</a:t>
            </a:fld>
            <a:endParaRPr lang="en-US" dirty="0"/>
          </a:p>
        </p:txBody>
      </p:sp>
    </p:spTree>
    <p:extLst>
      <p:ext uri="{BB962C8B-B14F-4D97-AF65-F5344CB8AC3E}">
        <p14:creationId xmlns:p14="http://schemas.microsoft.com/office/powerpoint/2010/main" val="1217995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Here is a different example of an output file when each staff member that was submitted already has a State ID.</a:t>
            </a:r>
          </a:p>
          <a:p>
            <a:pPr>
              <a:buClr>
                <a:srgbClr val="666666"/>
              </a:buClr>
            </a:pPr>
            <a:r>
              <a:rPr lang="en-US" dirty="0">
                <a:solidFill>
                  <a:srgbClr val="666666"/>
                </a:solidFill>
              </a:rPr>
              <a:t>The output file contains each of the submitted IDs with a status and the Staff ID.</a:t>
            </a:r>
          </a:p>
          <a:p>
            <a:pPr>
              <a:buClr>
                <a:srgbClr val="666666"/>
              </a:buClr>
            </a:pPr>
            <a:r>
              <a:rPr lang="en-US" dirty="0">
                <a:solidFill>
                  <a:srgbClr val="666666"/>
                </a:solidFill>
              </a:rPr>
              <a:t>In this case, the Status indicates that these records returned as </a:t>
            </a:r>
            <a:r>
              <a:rPr lang="en-US" i="1" dirty="0">
                <a:solidFill>
                  <a:srgbClr val="666666"/>
                </a:solidFill>
              </a:rPr>
              <a:t>Staff Found but no Change in Data – Exact Match</a:t>
            </a:r>
            <a:r>
              <a:rPr lang="en-US" dirty="0">
                <a:solidFill>
                  <a:srgbClr val="666666"/>
                </a:solidFill>
              </a:rPr>
              <a:t>.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45</a:t>
            </a:fld>
            <a:endParaRPr lang="en-US" dirty="0"/>
          </a:p>
        </p:txBody>
      </p:sp>
    </p:spTree>
    <p:extLst>
      <p:ext uri="{BB962C8B-B14F-4D97-AF65-F5344CB8AC3E}">
        <p14:creationId xmlns:p14="http://schemas.microsoft.com/office/powerpoint/2010/main" val="3680959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LEAs can download and retrieve IDs by batch and/or location:</a:t>
            </a:r>
          </a:p>
          <a:p>
            <a:r>
              <a:rPr lang="en-US" b="1" dirty="0"/>
              <a:t>Download by Batch</a:t>
            </a:r>
          </a:p>
          <a:p>
            <a:r>
              <a:rPr lang="en-US" dirty="0"/>
              <a:t>From the menu, select Download, then Batch</a:t>
            </a:r>
          </a:p>
          <a:p>
            <a:r>
              <a:rPr lang="en-US" dirty="0"/>
              <a:t>IDs downloaded by batch will return all of the IDs that were assigned in a given batch</a:t>
            </a:r>
          </a:p>
          <a:p>
            <a:r>
              <a:rPr lang="en-US" dirty="0"/>
              <a:t>Only IDs contained in the given batch number will be downloaded, regardless of location.</a:t>
            </a:r>
          </a:p>
          <a:p>
            <a:r>
              <a:rPr lang="en-US" b="1" dirty="0"/>
              <a:t>Download by Location</a:t>
            </a:r>
          </a:p>
          <a:p>
            <a:r>
              <a:rPr lang="en-US" dirty="0"/>
              <a:t>From the menu, select Download, then Location</a:t>
            </a:r>
          </a:p>
          <a:p>
            <a:r>
              <a:rPr lang="en-US" dirty="0"/>
              <a:t>IDs can be downloaded by location/agency for current staff</a:t>
            </a:r>
          </a:p>
          <a:p>
            <a:r>
              <a:rPr lang="en-US" dirty="0"/>
              <a:t>All IDs for the given location will be downloaded, regardless of batch number.</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46</a:t>
            </a:fld>
            <a:endParaRPr lang="en-US" dirty="0"/>
          </a:p>
        </p:txBody>
      </p:sp>
    </p:spTree>
    <p:extLst>
      <p:ext uri="{BB962C8B-B14F-4D97-AF65-F5344CB8AC3E}">
        <p14:creationId xmlns:p14="http://schemas.microsoft.com/office/powerpoint/2010/main" val="3804393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 poll in the webinar. Just click on the best answer on your screen.</a:t>
            </a:r>
          </a:p>
        </p:txBody>
      </p:sp>
      <p:sp>
        <p:nvSpPr>
          <p:cNvPr id="4" name="Slide Number Placeholder 3"/>
          <p:cNvSpPr>
            <a:spLocks noGrp="1"/>
          </p:cNvSpPr>
          <p:nvPr>
            <p:ph type="sldNum" sz="quarter" idx="5"/>
          </p:nvPr>
        </p:nvSpPr>
        <p:spPr/>
        <p:txBody>
          <a:bodyPr/>
          <a:lstStyle/>
          <a:p>
            <a:fld id="{EC66DE33-3A71-4173-B699-15E78DF80804}" type="slidenum">
              <a:rPr lang="en-US" smtClean="0"/>
              <a:t>47</a:t>
            </a:fld>
            <a:endParaRPr lang="en-US" dirty="0"/>
          </a:p>
        </p:txBody>
      </p:sp>
    </p:spTree>
    <p:extLst>
      <p:ext uri="{BB962C8B-B14F-4D97-AF65-F5344CB8AC3E}">
        <p14:creationId xmlns:p14="http://schemas.microsoft.com/office/powerpoint/2010/main" val="2811476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Which of the following outcomes of assigning Staff IDs requires human intervention to resolve? </a:t>
            </a:r>
          </a:p>
          <a:p>
            <a:r>
              <a:rPr lang="en-US" dirty="0"/>
              <a:t>Answer: Near Match</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48</a:t>
            </a:fld>
            <a:endParaRPr lang="en-US" dirty="0"/>
          </a:p>
        </p:txBody>
      </p:sp>
    </p:spTree>
    <p:extLst>
      <p:ext uri="{BB962C8B-B14F-4D97-AF65-F5344CB8AC3E}">
        <p14:creationId xmlns:p14="http://schemas.microsoft.com/office/powerpoint/2010/main" val="1899907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#2-select the best answer</a:t>
            </a:r>
          </a:p>
        </p:txBody>
      </p:sp>
      <p:sp>
        <p:nvSpPr>
          <p:cNvPr id="4" name="Slide Number Placeholder 3"/>
          <p:cNvSpPr>
            <a:spLocks noGrp="1"/>
          </p:cNvSpPr>
          <p:nvPr>
            <p:ph type="sldNum" sz="quarter" idx="5"/>
          </p:nvPr>
        </p:nvSpPr>
        <p:spPr/>
        <p:txBody>
          <a:bodyPr/>
          <a:lstStyle/>
          <a:p>
            <a:fld id="{EC66DE33-3A71-4173-B699-15E78DF80804}" type="slidenum">
              <a:rPr lang="en-US" smtClean="0"/>
              <a:t>49</a:t>
            </a:fld>
            <a:endParaRPr lang="en-US" dirty="0"/>
          </a:p>
        </p:txBody>
      </p:sp>
    </p:spTree>
    <p:extLst>
      <p:ext uri="{BB962C8B-B14F-4D97-AF65-F5344CB8AC3E}">
        <p14:creationId xmlns:p14="http://schemas.microsoft.com/office/powerpoint/2010/main" val="419119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Staff ID Overview</a:t>
            </a:r>
          </a:p>
        </p:txBody>
      </p:sp>
      <p:sp>
        <p:nvSpPr>
          <p:cNvPr id="4" name="Slide Number Placeholder 3"/>
          <p:cNvSpPr>
            <a:spLocks noGrp="1"/>
          </p:cNvSpPr>
          <p:nvPr>
            <p:ph type="sldNum" sz="quarter" idx="10"/>
          </p:nvPr>
        </p:nvSpPr>
        <p:spPr/>
        <p:txBody>
          <a:bodyPr/>
          <a:lstStyle/>
          <a:p>
            <a:fld id="{EC66DE33-3A71-4173-B699-15E78DF80804}" type="slidenum">
              <a:rPr lang="en-US" smtClean="0"/>
              <a:t>5</a:t>
            </a:fld>
            <a:endParaRPr lang="en-US" dirty="0"/>
          </a:p>
        </p:txBody>
      </p:sp>
    </p:spTree>
    <p:extLst>
      <p:ext uri="{BB962C8B-B14F-4D97-AF65-F5344CB8AC3E}">
        <p14:creationId xmlns:p14="http://schemas.microsoft.com/office/powerpoint/2010/main" val="186644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Users can download the assigned Staff IDs by which of the following:</a:t>
            </a:r>
          </a:p>
          <a:p>
            <a:pPr defTabSz="940826">
              <a:defRPr/>
            </a:pPr>
            <a:r>
              <a:rPr lang="en-US" dirty="0"/>
              <a:t>Answer: </a:t>
            </a:r>
            <a:r>
              <a:rPr lang="en-US" dirty="0">
                <a:solidFill>
                  <a:schemeClr val="accent1"/>
                </a:solidFill>
              </a:rPr>
              <a:t>Batch and Location</a:t>
            </a:r>
          </a:p>
          <a:p>
            <a:pPr defTabSz="940826">
              <a:defRPr/>
            </a:pPr>
            <a:endParaRPr lang="en-US" dirty="0"/>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50</a:t>
            </a:fld>
            <a:endParaRPr lang="en-US" dirty="0"/>
          </a:p>
        </p:txBody>
      </p:sp>
    </p:spTree>
    <p:extLst>
      <p:ext uri="{BB962C8B-B14F-4D97-AF65-F5344CB8AC3E}">
        <p14:creationId xmlns:p14="http://schemas.microsoft.com/office/powerpoint/2010/main" val="151935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baseline="0" dirty="0"/>
              <a:t>Now let’s look at the near match resolution process</a:t>
            </a:r>
          </a:p>
          <a:p>
            <a:endParaRPr lang="en-US" baseline="0"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51</a:t>
            </a:fld>
            <a:endParaRPr lang="en-US" dirty="0">
              <a:solidFill>
                <a:prstClr val="black"/>
              </a:solidFill>
              <a:latin typeface="Calibri"/>
            </a:endParaRPr>
          </a:p>
        </p:txBody>
      </p:sp>
    </p:spTree>
    <p:extLst>
      <p:ext uri="{BB962C8B-B14F-4D97-AF65-F5344CB8AC3E}">
        <p14:creationId xmlns:p14="http://schemas.microsoft.com/office/powerpoint/2010/main" val="3455186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The matching process and Near Match Resolutions</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52</a:t>
            </a:fld>
            <a:endParaRPr lang="en-US" dirty="0"/>
          </a:p>
        </p:txBody>
      </p:sp>
    </p:spTree>
    <p:extLst>
      <p:ext uri="{BB962C8B-B14F-4D97-AF65-F5344CB8AC3E}">
        <p14:creationId xmlns:p14="http://schemas.microsoft.com/office/powerpoint/2010/main" val="2604389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 have navigated</a:t>
            </a:r>
            <a:r>
              <a:rPr lang="en-US" baseline="0" dirty="0"/>
              <a:t> through the Staff ID process with no errors.  </a:t>
            </a:r>
          </a:p>
          <a:p>
            <a:r>
              <a:rPr lang="en-US" baseline="0" dirty="0"/>
              <a:t>Next we will review the matching process in depth.</a:t>
            </a:r>
          </a:p>
          <a:p>
            <a:r>
              <a:rPr lang="en-US" baseline="0" dirty="0"/>
              <a:t>Then we will look at how near matches are resolved through the application.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53</a:t>
            </a:fld>
            <a:endParaRPr lang="en-US" dirty="0"/>
          </a:p>
        </p:txBody>
      </p:sp>
    </p:spTree>
    <p:extLst>
      <p:ext uri="{BB962C8B-B14F-4D97-AF65-F5344CB8AC3E}">
        <p14:creationId xmlns:p14="http://schemas.microsoft.com/office/powerpoint/2010/main" val="3186500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We’ve already</a:t>
            </a:r>
            <a:r>
              <a:rPr lang="en-US" baseline="0" dirty="0"/>
              <a:t> reviewed a brief overview of the matching process. </a:t>
            </a:r>
          </a:p>
          <a:p>
            <a:r>
              <a:rPr lang="en-US" dirty="0"/>
              <a:t>In this next section</a:t>
            </a:r>
            <a:r>
              <a:rPr lang="en-US" baseline="0" dirty="0"/>
              <a:t> we will be discussing in more detail the process which the matching engine goes through when a submission record is received by the system.  </a:t>
            </a:r>
          </a:p>
          <a:p>
            <a:r>
              <a:rPr lang="en-US" baseline="0" dirty="0"/>
              <a:t>This is where most of the work being done by the application occurs.  </a:t>
            </a:r>
            <a:endParaRPr lang="en-US"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54</a:t>
            </a:fld>
            <a:endParaRPr lang="en-US" dirty="0"/>
          </a:p>
        </p:txBody>
      </p:sp>
    </p:spTree>
    <p:extLst>
      <p:ext uri="{BB962C8B-B14F-4D97-AF65-F5344CB8AC3E}">
        <p14:creationId xmlns:p14="http://schemas.microsoft.com/office/powerpoint/2010/main" val="461729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a:t>
            </a:r>
            <a:r>
              <a:rPr lang="en-US" baseline="0" dirty="0"/>
              <a:t> matching process:</a:t>
            </a:r>
            <a:endParaRPr lang="en-US" dirty="0"/>
          </a:p>
          <a:p>
            <a:pPr marL="176405" indent="-176405">
              <a:buFont typeface="Arial" panose="020B0604020202020204" pitchFamily="34" charset="0"/>
              <a:buChar char="•"/>
            </a:pPr>
            <a:r>
              <a:rPr lang="en-US" dirty="0"/>
              <a:t>Input Records are submitted to the system.</a:t>
            </a:r>
          </a:p>
          <a:p>
            <a:pPr marL="176405" indent="-176405">
              <a:buFont typeface="Arial" panose="020B0604020202020204" pitchFamily="34" charset="0"/>
              <a:buChar char="•"/>
            </a:pPr>
            <a:r>
              <a:rPr lang="en-US" dirty="0"/>
              <a:t>Matching engine develops an index of records.</a:t>
            </a:r>
          </a:p>
          <a:p>
            <a:pPr marL="176405" indent="-176405">
              <a:buFont typeface="Arial" panose="020B0604020202020204" pitchFamily="34" charset="0"/>
              <a:buChar char="•"/>
            </a:pPr>
            <a:r>
              <a:rPr lang="en-US" dirty="0"/>
              <a:t>Matching engine compares input records to the Staff ID records and provides a match score and match decision. </a:t>
            </a:r>
          </a:p>
          <a:p>
            <a:endParaRPr lang="en-US" dirty="0"/>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55</a:t>
            </a:fld>
            <a:endParaRPr lang="en-US" sz="1200" dirty="0">
              <a:solidFill>
                <a:prstClr val="black"/>
              </a:solidFill>
              <a:latin typeface="Calibri"/>
            </a:endParaRPr>
          </a:p>
        </p:txBody>
      </p:sp>
    </p:spTree>
    <p:extLst>
      <p:ext uri="{BB962C8B-B14F-4D97-AF65-F5344CB8AC3E}">
        <p14:creationId xmlns:p14="http://schemas.microsoft.com/office/powerpoint/2010/main" val="627293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666666"/>
                </a:solidFill>
              </a:rPr>
              <a:t>During the matching process the system searches the Staff ID system for possible candidates that match the input record.</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56</a:t>
            </a:fld>
            <a:endParaRPr lang="en-US" sz="1200" dirty="0">
              <a:solidFill>
                <a:prstClr val="black"/>
              </a:solidFill>
              <a:latin typeface="Calibri"/>
            </a:endParaRPr>
          </a:p>
        </p:txBody>
      </p:sp>
    </p:spTree>
    <p:extLst>
      <p:ext uri="{BB962C8B-B14F-4D97-AF65-F5344CB8AC3E}">
        <p14:creationId xmlns:p14="http://schemas.microsoft.com/office/powerpoint/2010/main" val="3515117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solidFill>
                  <a:schemeClr val="bg1">
                    <a:lumMod val="50000"/>
                  </a:schemeClr>
                </a:solidFill>
              </a:rPr>
              <a:t>The Matching Engine uses the last name, first name, birth date and, gender for matching. The middle name will be used if provided. </a:t>
            </a:r>
            <a:r>
              <a:rPr lang="en-US" dirty="0">
                <a:solidFill>
                  <a:srgbClr val="666666"/>
                </a:solidFill>
              </a:rPr>
              <a:t>The system then searches the data in the Staff ID Index using the matching fields.</a:t>
            </a:r>
            <a:endParaRPr lang="en-US" dirty="0"/>
          </a:p>
          <a:p>
            <a:endParaRPr lang="en-US" dirty="0">
              <a:solidFill>
                <a:schemeClr val="bg1">
                  <a:lumMod val="50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57</a:t>
            </a:fld>
            <a:endParaRPr lang="en-US" sz="1200" dirty="0">
              <a:solidFill>
                <a:prstClr val="black"/>
              </a:solidFill>
              <a:latin typeface="Calibri"/>
            </a:endParaRPr>
          </a:p>
        </p:txBody>
      </p:sp>
    </p:spTree>
    <p:extLst>
      <p:ext uri="{BB962C8B-B14F-4D97-AF65-F5344CB8AC3E}">
        <p14:creationId xmlns:p14="http://schemas.microsoft.com/office/powerpoint/2010/main" val="3344337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matching</a:t>
            </a:r>
            <a:r>
              <a:rPr lang="en-US" baseline="0" dirty="0"/>
              <a:t> engine accounts for exceptions such as different spellings, nicknames, hyphenated names, etc.</a:t>
            </a:r>
          </a:p>
          <a:p>
            <a:r>
              <a:rPr lang="en-US" baseline="0" dirty="0"/>
              <a:t>This is only a partial list of the exceptions.</a:t>
            </a:r>
          </a:p>
          <a:p>
            <a:pPr defTabSz="924321">
              <a:defRPr/>
            </a:pPr>
            <a:r>
              <a:rPr lang="en-US" dirty="0"/>
              <a:t>The Matching engine employs 300 different algorithms to catch different variations.</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58</a:t>
            </a:fld>
            <a:endParaRPr lang="en-US" sz="1200" dirty="0">
              <a:solidFill>
                <a:prstClr val="black"/>
              </a:solidFill>
              <a:latin typeface="Calibri"/>
            </a:endParaRPr>
          </a:p>
        </p:txBody>
      </p:sp>
    </p:spTree>
    <p:extLst>
      <p:ext uri="{BB962C8B-B14F-4D97-AF65-F5344CB8AC3E}">
        <p14:creationId xmlns:p14="http://schemas.microsoft.com/office/powerpoint/2010/main" val="2296527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255">
              <a:defRPr/>
            </a:pPr>
            <a:r>
              <a:rPr lang="en-US" dirty="0"/>
              <a:t>Based upon the search results, the system generates a Match Score for each record. In this example, we can see that Joseph Martinez is the closest match to the input record and is given a match score of 94.</a:t>
            </a:r>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59</a:t>
            </a:fld>
            <a:endParaRPr lang="en-US" sz="1200" dirty="0">
              <a:solidFill>
                <a:prstClr val="black"/>
              </a:solidFill>
              <a:latin typeface="Calibri"/>
            </a:endParaRPr>
          </a:p>
        </p:txBody>
      </p:sp>
    </p:spTree>
    <p:extLst>
      <p:ext uri="{BB962C8B-B14F-4D97-AF65-F5344CB8AC3E}">
        <p14:creationId xmlns:p14="http://schemas.microsoft.com/office/powerpoint/2010/main" val="345877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Topics in this section include:</a:t>
            </a:r>
          </a:p>
          <a:p>
            <a:pPr marL="294008" indent="-294008">
              <a:lnSpc>
                <a:spcPct val="200000"/>
              </a:lnSpc>
              <a:buFont typeface="Wingdings" panose="05000000000000000000" pitchFamily="2" charset="2"/>
              <a:buChar char="ü"/>
            </a:pPr>
            <a:r>
              <a:rPr lang="en-US" dirty="0"/>
              <a:t>Key Terms</a:t>
            </a:r>
          </a:p>
          <a:p>
            <a:pPr marL="294008" indent="-294008">
              <a:lnSpc>
                <a:spcPct val="200000"/>
              </a:lnSpc>
              <a:buFont typeface="Wingdings" panose="05000000000000000000" pitchFamily="2" charset="2"/>
              <a:buChar char="ü"/>
            </a:pPr>
            <a:r>
              <a:rPr lang="en-US" dirty="0"/>
              <a:t>Overview of ID Assignment Process</a:t>
            </a:r>
          </a:p>
          <a:p>
            <a:pPr marL="294008" indent="-294008">
              <a:lnSpc>
                <a:spcPct val="200000"/>
              </a:lnSpc>
              <a:buFont typeface="Wingdings" panose="05000000000000000000" pitchFamily="2" charset="2"/>
              <a:buChar char="ü"/>
            </a:pPr>
            <a:r>
              <a:rPr lang="en-US" dirty="0"/>
              <a:t>Overview of Matching Process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a:t>
            </a:fld>
            <a:endParaRPr lang="en-US" dirty="0"/>
          </a:p>
        </p:txBody>
      </p:sp>
    </p:spTree>
    <p:extLst>
      <p:ext uri="{BB962C8B-B14F-4D97-AF65-F5344CB8AC3E}">
        <p14:creationId xmlns:p14="http://schemas.microsoft.com/office/powerpoint/2010/main" val="3040506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match score is generated the system makes a match decision.</a:t>
            </a:r>
            <a:endParaRPr lang="en-US" dirty="0"/>
          </a:p>
          <a:p>
            <a:r>
              <a:rPr lang="en-US" dirty="0"/>
              <a:t>The Match</a:t>
            </a:r>
            <a:r>
              <a:rPr lang="en-US" baseline="0" dirty="0"/>
              <a:t> decision is determined by the match score and </a:t>
            </a:r>
            <a:r>
              <a:rPr lang="en-US" dirty="0"/>
              <a:t>by comparing the match score to system thresholds.</a:t>
            </a:r>
          </a:p>
          <a:p>
            <a:r>
              <a:rPr lang="en-US" dirty="0"/>
              <a:t>The Louisiana </a:t>
            </a:r>
            <a:r>
              <a:rPr lang="en-US" baseline="0" dirty="0"/>
              <a:t>thresholds are 93 and above is a match, 88-92 is a near match and zero to 87 is a no match.</a:t>
            </a:r>
            <a:endParaRPr lang="en-US" dirty="0"/>
          </a:p>
          <a:p>
            <a:r>
              <a:rPr lang="en-US" dirty="0"/>
              <a:t>Thresholds can</a:t>
            </a:r>
            <a:r>
              <a:rPr lang="en-US" baseline="0" dirty="0"/>
              <a:t> be </a:t>
            </a:r>
            <a:r>
              <a:rPr lang="en-US" dirty="0"/>
              <a:t> configured by the system administrator.</a:t>
            </a:r>
          </a:p>
          <a:p>
            <a:r>
              <a:rPr lang="en-US" dirty="0"/>
              <a:t>Louisiana’s match thresholds are</a:t>
            </a:r>
            <a:r>
              <a:rPr lang="en-US" baseline="0" dirty="0"/>
              <a:t> the same as those shown on the screen.</a:t>
            </a:r>
            <a:endParaRPr lang="en-US" dirty="0"/>
          </a:p>
          <a:p>
            <a:endParaRPr lang="en-US" dirty="0">
              <a:solidFill>
                <a:schemeClr val="bg1">
                  <a:lumMod val="50000"/>
                </a:schemeClr>
              </a:solidFill>
              <a:latin typeface="Avenir LT Std 45 Book" panose="020B0502020203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60</a:t>
            </a:fld>
            <a:endParaRPr lang="en-US" sz="1200" dirty="0">
              <a:solidFill>
                <a:prstClr val="black"/>
              </a:solidFill>
              <a:latin typeface="Calibri"/>
            </a:endParaRPr>
          </a:p>
        </p:txBody>
      </p:sp>
    </p:spTree>
    <p:extLst>
      <p:ext uri="{BB962C8B-B14F-4D97-AF65-F5344CB8AC3E}">
        <p14:creationId xmlns:p14="http://schemas.microsoft.com/office/powerpoint/2010/main" val="3055818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666666"/>
              </a:buClr>
            </a:pPr>
            <a:r>
              <a:rPr lang="en-US" dirty="0">
                <a:solidFill>
                  <a:srgbClr val="666666"/>
                </a:solidFill>
              </a:rPr>
              <a:t>If the system finds no matching Staff it will assign a new Staff ID to the submission record. </a:t>
            </a:r>
          </a:p>
          <a:p>
            <a:pPr>
              <a:buClr>
                <a:srgbClr val="666666"/>
              </a:buClr>
            </a:pPr>
            <a:r>
              <a:rPr lang="en-US" dirty="0">
                <a:solidFill>
                  <a:srgbClr val="666666"/>
                </a:solidFill>
              </a:rPr>
              <a:t>These records do not need to be reviewed.</a:t>
            </a:r>
          </a:p>
          <a:p>
            <a:endParaRPr lang="en-US" dirty="0"/>
          </a:p>
        </p:txBody>
      </p:sp>
      <p:sp>
        <p:nvSpPr>
          <p:cNvPr id="4" name="Slide Number Placeholder 3"/>
          <p:cNvSpPr>
            <a:spLocks noGrp="1"/>
          </p:cNvSpPr>
          <p:nvPr>
            <p:ph type="sldNum" sz="quarter" idx="10"/>
          </p:nvPr>
        </p:nvSpPr>
        <p:spPr/>
        <p:txBody>
          <a:bodyPr/>
          <a:lstStyle/>
          <a:p>
            <a:pPr defTabSz="940826">
              <a:defRPr/>
            </a:pPr>
            <a:fld id="{8BB77480-5411-45E3-B13B-386AE916AA3E}" type="slidenum">
              <a:rPr lang="en-US" sz="1200">
                <a:solidFill>
                  <a:prstClr val="black"/>
                </a:solidFill>
                <a:latin typeface="Calibri"/>
              </a:rPr>
              <a:pPr defTabSz="940826">
                <a:defRPr/>
              </a:pPr>
              <a:t>61</a:t>
            </a:fld>
            <a:endParaRPr lang="en-US" sz="1200" dirty="0">
              <a:solidFill>
                <a:prstClr val="black"/>
              </a:solidFill>
              <a:latin typeface="Calibri"/>
            </a:endParaRPr>
          </a:p>
        </p:txBody>
      </p:sp>
    </p:spTree>
    <p:extLst>
      <p:ext uri="{BB962C8B-B14F-4D97-AF65-F5344CB8AC3E}">
        <p14:creationId xmlns:p14="http://schemas.microsoft.com/office/powerpoint/2010/main" val="293846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Clr>
                <a:srgbClr val="666666"/>
              </a:buClr>
            </a:pPr>
            <a:r>
              <a:rPr lang="en-US" dirty="0">
                <a:solidFill>
                  <a:srgbClr val="666666"/>
                </a:solidFill>
              </a:rPr>
              <a:t>If the system finds a Match it assigns the ID of the matching Staff to the input record.  </a:t>
            </a:r>
          </a:p>
          <a:p>
            <a:pPr algn="l">
              <a:buClr>
                <a:srgbClr val="666666"/>
              </a:buClr>
            </a:pPr>
            <a:r>
              <a:rPr lang="en-US" dirty="0">
                <a:solidFill>
                  <a:srgbClr val="666666"/>
                </a:solidFill>
              </a:rPr>
              <a:t>If demographics are different between the input record and the master record, and the input record comes from an authoritative source, the input record updates the master record.</a:t>
            </a:r>
          </a:p>
          <a:p>
            <a:pPr algn="l">
              <a:buClr>
                <a:srgbClr val="666666"/>
              </a:buClr>
            </a:pPr>
            <a:r>
              <a:rPr lang="en-US" dirty="0">
                <a:solidFill>
                  <a:srgbClr val="666666"/>
                </a:solidFill>
              </a:rPr>
              <a:t>Previous Master record gets moved to the ID history.</a:t>
            </a:r>
          </a:p>
        </p:txBody>
      </p:sp>
      <p:sp>
        <p:nvSpPr>
          <p:cNvPr id="4" name="Slide Number Placeholder 3"/>
          <p:cNvSpPr>
            <a:spLocks noGrp="1"/>
          </p:cNvSpPr>
          <p:nvPr>
            <p:ph type="sldNum" sz="quarter" idx="10"/>
          </p:nvPr>
        </p:nvSpPr>
        <p:spPr/>
        <p:txBody>
          <a:bodyPr/>
          <a:lstStyle/>
          <a:p>
            <a:pPr defTabSz="940826">
              <a:defRPr/>
            </a:pPr>
            <a:fld id="{8BB77480-5411-45E3-B13B-386AE916AA3E}" type="slidenum">
              <a:rPr lang="en-US" sz="1200">
                <a:solidFill>
                  <a:prstClr val="black"/>
                </a:solidFill>
                <a:latin typeface="Calibri"/>
              </a:rPr>
              <a:pPr defTabSz="940826">
                <a:defRPr/>
              </a:pPr>
              <a:t>62</a:t>
            </a:fld>
            <a:endParaRPr lang="en-US" sz="1200" dirty="0">
              <a:solidFill>
                <a:prstClr val="black"/>
              </a:solidFill>
              <a:latin typeface="Calibri"/>
            </a:endParaRPr>
          </a:p>
        </p:txBody>
      </p:sp>
    </p:spTree>
    <p:extLst>
      <p:ext uri="{BB962C8B-B14F-4D97-AF65-F5344CB8AC3E}">
        <p14:creationId xmlns:p14="http://schemas.microsoft.com/office/powerpoint/2010/main" val="10575809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names are close but not exact.  </a:t>
            </a:r>
          </a:p>
          <a:p>
            <a:r>
              <a:rPr lang="en-US" dirty="0"/>
              <a:t>The Birthdates</a:t>
            </a:r>
            <a:r>
              <a:rPr lang="en-US" baseline="0" dirty="0"/>
              <a:t> are close.</a:t>
            </a:r>
          </a:p>
          <a:p>
            <a:r>
              <a:rPr lang="en-US" baseline="0" dirty="0"/>
              <a:t>The Match score flags this as a near match.</a:t>
            </a:r>
          </a:p>
          <a:p>
            <a:pPr defTabSz="940826">
              <a:defRPr/>
            </a:pPr>
            <a:r>
              <a:rPr lang="en-US" dirty="0">
                <a:solidFill>
                  <a:srgbClr val="666666"/>
                </a:solidFill>
              </a:rPr>
              <a:t>Since the Staff ID system can not determine whether or not these Staff members are the same person, human intervention will be required to resolve this match decision.</a:t>
            </a:r>
            <a:endParaRPr lang="en-US" dirty="0"/>
          </a:p>
        </p:txBody>
      </p:sp>
      <p:sp>
        <p:nvSpPr>
          <p:cNvPr id="4" name="Slide Number Placeholder 3"/>
          <p:cNvSpPr>
            <a:spLocks noGrp="1"/>
          </p:cNvSpPr>
          <p:nvPr>
            <p:ph type="sldNum" sz="quarter" idx="10"/>
          </p:nvPr>
        </p:nvSpPr>
        <p:spPr/>
        <p:txBody>
          <a:bodyPr/>
          <a:lstStyle/>
          <a:p>
            <a:pPr defTabSz="940826">
              <a:defRPr/>
            </a:pPr>
            <a:fld id="{8BB77480-5411-45E3-B13B-386AE916AA3E}" type="slidenum">
              <a:rPr lang="en-US" sz="1200">
                <a:solidFill>
                  <a:prstClr val="black"/>
                </a:solidFill>
                <a:latin typeface="Calibri"/>
              </a:rPr>
              <a:pPr defTabSz="940826">
                <a:defRPr/>
              </a:pPr>
              <a:t>63</a:t>
            </a:fld>
            <a:endParaRPr lang="en-US" sz="1200" dirty="0">
              <a:solidFill>
                <a:prstClr val="black"/>
              </a:solidFill>
              <a:latin typeface="Calibri"/>
            </a:endParaRPr>
          </a:p>
        </p:txBody>
      </p:sp>
    </p:spTree>
    <p:extLst>
      <p:ext uri="{BB962C8B-B14F-4D97-AF65-F5344CB8AC3E}">
        <p14:creationId xmlns:p14="http://schemas.microsoft.com/office/powerpoint/2010/main" val="604140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21">
              <a:defRPr/>
            </a:pPr>
            <a:r>
              <a:rPr lang="en-US" dirty="0">
                <a:solidFill>
                  <a:srgbClr val="666666"/>
                </a:solidFill>
              </a:rPr>
              <a:t>Multiple Matches</a:t>
            </a:r>
          </a:p>
          <a:p>
            <a:pPr defTabSz="924321">
              <a:defRPr/>
            </a:pPr>
            <a:r>
              <a:rPr lang="en-US" dirty="0">
                <a:solidFill>
                  <a:srgbClr val="666666"/>
                </a:solidFill>
              </a:rPr>
              <a:t>If two or more potential matches are found above the matching threshold, the system forces a near match. The near match will require human intervention to resolve.</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64</a:t>
            </a:fld>
            <a:endParaRPr lang="en-US" sz="1200" dirty="0">
              <a:solidFill>
                <a:prstClr val="black"/>
              </a:solidFill>
              <a:latin typeface="Calibri"/>
            </a:endParaRPr>
          </a:p>
        </p:txBody>
      </p:sp>
    </p:spTree>
    <p:extLst>
      <p:ext uri="{BB962C8B-B14F-4D97-AF65-F5344CB8AC3E}">
        <p14:creationId xmlns:p14="http://schemas.microsoft.com/office/powerpoint/2010/main" val="3382221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If the submission record is a match to a master record, and the district is the same, but the local ID is different, the system will force a near match.</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65</a:t>
            </a:fld>
            <a:endParaRPr lang="en-US" dirty="0"/>
          </a:p>
        </p:txBody>
      </p:sp>
    </p:spTree>
    <p:extLst>
      <p:ext uri="{BB962C8B-B14F-4D97-AF65-F5344CB8AC3E}">
        <p14:creationId xmlns:p14="http://schemas.microsoft.com/office/powerpoint/2010/main" val="981765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Now let’s look at what resolving near matches looks like in the application.  </a:t>
            </a:r>
          </a:p>
          <a:p>
            <a:pPr>
              <a:buClr>
                <a:srgbClr val="666666"/>
              </a:buClr>
            </a:pPr>
            <a:r>
              <a:rPr lang="en-US" dirty="0">
                <a:solidFill>
                  <a:srgbClr val="666666"/>
                </a:solidFill>
              </a:rPr>
              <a:t>Here is an example:</a:t>
            </a:r>
          </a:p>
          <a:p>
            <a:pPr>
              <a:buClr>
                <a:srgbClr val="666666"/>
              </a:buClr>
            </a:pPr>
            <a:r>
              <a:rPr lang="en-US" dirty="0">
                <a:solidFill>
                  <a:srgbClr val="666666"/>
                </a:solidFill>
              </a:rPr>
              <a:t>The Status of Batch 55 indicates there are Near Matches/Duplicates Found.</a:t>
            </a:r>
          </a:p>
          <a:p>
            <a:pPr>
              <a:buClr>
                <a:srgbClr val="666666"/>
              </a:buClr>
            </a:pPr>
            <a:r>
              <a:rPr lang="en-US" dirty="0">
                <a:solidFill>
                  <a:srgbClr val="666666"/>
                </a:solidFill>
              </a:rPr>
              <a:t>The Next Action is Resolve Near Matches.</a:t>
            </a:r>
          </a:p>
          <a:p>
            <a:r>
              <a:rPr lang="en-US" dirty="0"/>
              <a:t>Human intervention required to determine whether the submission record matches the master record</a:t>
            </a:r>
          </a:p>
          <a:p>
            <a:r>
              <a:rPr lang="en-US" dirty="0"/>
              <a:t>The submission record is viewed side by side with master record in the application to determine the differences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66</a:t>
            </a:fld>
            <a:endParaRPr lang="en-US" dirty="0"/>
          </a:p>
        </p:txBody>
      </p:sp>
    </p:spTree>
    <p:extLst>
      <p:ext uri="{BB962C8B-B14F-4D97-AF65-F5344CB8AC3E}">
        <p14:creationId xmlns:p14="http://schemas.microsoft.com/office/powerpoint/2010/main" val="3543118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In this view, there are three instances of a Near Match from this batch.</a:t>
            </a:r>
          </a:p>
          <a:p>
            <a:pPr>
              <a:buClr>
                <a:srgbClr val="666666"/>
              </a:buClr>
            </a:pPr>
            <a:r>
              <a:rPr lang="en-US" dirty="0">
                <a:solidFill>
                  <a:srgbClr val="666666"/>
                </a:solidFill>
              </a:rPr>
              <a:t>Review and Select allows users to drill down into the comparison details for each near match.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67</a:t>
            </a:fld>
            <a:endParaRPr lang="en-US" dirty="0"/>
          </a:p>
        </p:txBody>
      </p:sp>
    </p:spTree>
    <p:extLst>
      <p:ext uri="{BB962C8B-B14F-4D97-AF65-F5344CB8AC3E}">
        <p14:creationId xmlns:p14="http://schemas.microsoft.com/office/powerpoint/2010/main" val="10132137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i="0" dirty="0">
                <a:solidFill>
                  <a:srgbClr val="666666"/>
                </a:solidFill>
              </a:rPr>
              <a:t>This screen displays the Staff Record to Review and the Near Match Found.</a:t>
            </a:r>
          </a:p>
          <a:p>
            <a:pPr>
              <a:buClr>
                <a:srgbClr val="666666"/>
              </a:buClr>
            </a:pPr>
            <a:r>
              <a:rPr lang="en-US" i="0" dirty="0">
                <a:solidFill>
                  <a:srgbClr val="666666"/>
                </a:solidFill>
              </a:rPr>
              <a:t>You may be able to tell from this information whether or not these two records match in which case you can perform one of the actions</a:t>
            </a:r>
          </a:p>
          <a:p>
            <a:pPr>
              <a:buClr>
                <a:srgbClr val="666666"/>
              </a:buClr>
            </a:pPr>
            <a:r>
              <a:rPr lang="en-US" dirty="0">
                <a:solidFill>
                  <a:srgbClr val="666666"/>
                </a:solidFill>
              </a:rPr>
              <a:t>The actions are </a:t>
            </a:r>
          </a:p>
          <a:p>
            <a:pPr marL="176405" indent="-176405">
              <a:buClr>
                <a:srgbClr val="666666"/>
              </a:buClr>
              <a:buFont typeface="Arial" panose="020B0604020202020204" pitchFamily="34" charset="0"/>
              <a:buChar char="•"/>
            </a:pPr>
            <a:r>
              <a:rPr lang="en-US" dirty="0">
                <a:solidFill>
                  <a:srgbClr val="666666"/>
                </a:solidFill>
              </a:rPr>
              <a:t>Assign Selected</a:t>
            </a:r>
          </a:p>
          <a:p>
            <a:pPr marL="176405" indent="-176405">
              <a:buClr>
                <a:srgbClr val="666666"/>
              </a:buClr>
              <a:buFont typeface="Arial" panose="020B0604020202020204" pitchFamily="34" charset="0"/>
              <a:buChar char="•"/>
            </a:pPr>
            <a:r>
              <a:rPr lang="en-US" dirty="0">
                <a:solidFill>
                  <a:srgbClr val="666666"/>
                </a:solidFill>
              </a:rPr>
              <a:t>Create New ID</a:t>
            </a:r>
          </a:p>
          <a:p>
            <a:pPr marL="176405" indent="-176405">
              <a:buClr>
                <a:srgbClr val="666666"/>
              </a:buClr>
              <a:buFont typeface="Arial" panose="020B0604020202020204" pitchFamily="34" charset="0"/>
              <a:buChar char="•"/>
            </a:pPr>
            <a:r>
              <a:rPr lang="en-US" dirty="0">
                <a:solidFill>
                  <a:srgbClr val="666666"/>
                </a:solidFill>
              </a:rPr>
              <a:t>Cancel Record</a:t>
            </a:r>
          </a:p>
          <a:p>
            <a:pPr marL="176405" indent="-176405">
              <a:buClr>
                <a:srgbClr val="666666"/>
              </a:buClr>
              <a:buFont typeface="Arial" panose="020B0604020202020204" pitchFamily="34" charset="0"/>
              <a:buChar char="•"/>
            </a:pPr>
            <a:r>
              <a:rPr lang="en-US" dirty="0">
                <a:solidFill>
                  <a:srgbClr val="666666"/>
                </a:solidFill>
              </a:rPr>
              <a:t>or Select Another Record.</a:t>
            </a:r>
          </a:p>
          <a:p>
            <a:pPr>
              <a:buClr>
                <a:srgbClr val="666666"/>
              </a:buClr>
            </a:pPr>
            <a:r>
              <a:rPr lang="en-US" dirty="0">
                <a:solidFill>
                  <a:srgbClr val="666666"/>
                </a:solidFill>
              </a:rPr>
              <a:t>You may need to drill down to compare the full records side by side to determine if the records are the same.</a:t>
            </a:r>
          </a:p>
          <a:p>
            <a:pPr>
              <a:buClr>
                <a:srgbClr val="666666"/>
              </a:buClr>
            </a:pPr>
            <a:r>
              <a:rPr lang="en-US" dirty="0">
                <a:solidFill>
                  <a:srgbClr val="666666"/>
                </a:solidFill>
              </a:rPr>
              <a:t>The staff member record name is a drill down to the detailed comparison screen.</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68</a:t>
            </a:fld>
            <a:endParaRPr lang="en-US" dirty="0"/>
          </a:p>
        </p:txBody>
      </p:sp>
    </p:spTree>
    <p:extLst>
      <p:ext uri="{BB962C8B-B14F-4D97-AF65-F5344CB8AC3E}">
        <p14:creationId xmlns:p14="http://schemas.microsoft.com/office/powerpoint/2010/main" val="85388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When the user drills down on the staff name, </a:t>
            </a:r>
            <a:r>
              <a:rPr lang="en-US" dirty="0">
                <a:solidFill>
                  <a:srgbClr val="666666"/>
                </a:solidFill>
              </a:rPr>
              <a:t>the match score and the primary staff information from both the master record and the submission record are displayed.</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69</a:t>
            </a:fld>
            <a:endParaRPr lang="en-US" dirty="0"/>
          </a:p>
        </p:txBody>
      </p:sp>
    </p:spTree>
    <p:extLst>
      <p:ext uri="{BB962C8B-B14F-4D97-AF65-F5344CB8AC3E}">
        <p14:creationId xmlns:p14="http://schemas.microsoft.com/office/powerpoint/2010/main" val="81011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Key Terms</a:t>
            </a:r>
          </a:p>
          <a:p>
            <a:r>
              <a:rPr lang="en-US" b="1" dirty="0">
                <a:solidFill>
                  <a:schemeClr val="tx1"/>
                </a:solidFill>
              </a:rPr>
              <a:t>Master Record </a:t>
            </a:r>
            <a:r>
              <a:rPr lang="en-US" dirty="0"/>
              <a:t>– The current active record in the repository which is used for matching.</a:t>
            </a:r>
          </a:p>
          <a:p>
            <a:r>
              <a:rPr lang="en-US" b="1" dirty="0">
                <a:solidFill>
                  <a:schemeClr val="tx1"/>
                </a:solidFill>
              </a:rPr>
              <a:t>Submission Record or Input Record</a:t>
            </a:r>
            <a:r>
              <a:rPr lang="en-US" dirty="0"/>
              <a:t>– A record submitted to be matched against the master records.</a:t>
            </a:r>
            <a:r>
              <a:rPr lang="en-US" b="1" dirty="0"/>
              <a:t> </a:t>
            </a:r>
          </a:p>
          <a:p>
            <a:r>
              <a:rPr lang="en-US" b="1" dirty="0">
                <a:solidFill>
                  <a:schemeClr val="tx1"/>
                </a:solidFill>
              </a:rPr>
              <a:t>Staff ID </a:t>
            </a:r>
            <a:r>
              <a:rPr lang="en-US" dirty="0"/>
              <a:t>– the ID that is assigned by the Staff ID system.</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7</a:t>
            </a:fld>
            <a:endParaRPr lang="en-US" dirty="0"/>
          </a:p>
        </p:txBody>
      </p:sp>
    </p:spTree>
    <p:extLst>
      <p:ext uri="{BB962C8B-B14F-4D97-AF65-F5344CB8AC3E}">
        <p14:creationId xmlns:p14="http://schemas.microsoft.com/office/powerpoint/2010/main" val="29921618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This is only a partial screenshot – all fields in the submission record</a:t>
            </a:r>
            <a:r>
              <a:rPr lang="en-US" baseline="0" dirty="0"/>
              <a:t> are displayed for comparison purposes</a:t>
            </a:r>
          </a:p>
          <a:p>
            <a:pPr defTabSz="898255">
              <a:defRPr/>
            </a:pPr>
            <a:r>
              <a:rPr lang="en-US" dirty="0">
                <a:solidFill>
                  <a:srgbClr val="666666"/>
                </a:solidFill>
              </a:rPr>
              <a:t>Fields that are different between the submission record and the master record are highlighted in yellow.</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70</a:t>
            </a:fld>
            <a:endParaRPr lang="en-US" dirty="0"/>
          </a:p>
        </p:txBody>
      </p:sp>
    </p:spTree>
    <p:extLst>
      <p:ext uri="{BB962C8B-B14F-4D97-AF65-F5344CB8AC3E}">
        <p14:creationId xmlns:p14="http://schemas.microsoft.com/office/powerpoint/2010/main" val="1804814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Now, I’ve scrolled</a:t>
            </a:r>
            <a:r>
              <a:rPr lang="en-US" baseline="0" dirty="0"/>
              <a:t> down to the bottom of the compare records screen.  </a:t>
            </a:r>
          </a:p>
          <a:p>
            <a:r>
              <a:rPr lang="en-US" dirty="0"/>
              <a:t>The User decides whether or not these two records are a match</a:t>
            </a:r>
          </a:p>
          <a:p>
            <a:r>
              <a:rPr lang="en-US" dirty="0"/>
              <a:t>If there is no match, then the user selects Create New ID</a:t>
            </a:r>
          </a:p>
          <a:p>
            <a:r>
              <a:rPr lang="en-US" dirty="0"/>
              <a:t>If there is a match, then the user selects Assign Selected</a:t>
            </a:r>
          </a:p>
          <a:p>
            <a:r>
              <a:rPr lang="en-US" dirty="0"/>
              <a:t>The user can also cancel the submission or return to the list of near matches</a:t>
            </a:r>
          </a:p>
          <a:p>
            <a:r>
              <a:rPr lang="en-US" dirty="0"/>
              <a:t>In this case, I’ve investigated the differences and I’m going to say that these two records are a match.</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71</a:t>
            </a:fld>
            <a:endParaRPr lang="en-US" dirty="0"/>
          </a:p>
        </p:txBody>
      </p:sp>
    </p:spTree>
    <p:extLst>
      <p:ext uri="{BB962C8B-B14F-4D97-AF65-F5344CB8AC3E}">
        <p14:creationId xmlns:p14="http://schemas.microsoft.com/office/powerpoint/2010/main" val="4200135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If you choose “Assign Selected” then you have a choice whether to update master record.</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72</a:t>
            </a:fld>
            <a:endParaRPr lang="en-US" dirty="0"/>
          </a:p>
        </p:txBody>
      </p:sp>
    </p:spTree>
    <p:extLst>
      <p:ext uri="{BB962C8B-B14F-4D97-AF65-F5344CB8AC3E}">
        <p14:creationId xmlns:p14="http://schemas.microsoft.com/office/powerpoint/2010/main" val="2030450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 </a:t>
            </a:r>
          </a:p>
          <a:p>
            <a:r>
              <a:rPr lang="en-US" dirty="0"/>
              <a:t>What happens when I select “Yes” for the “Update Master” radio button?</a:t>
            </a:r>
          </a:p>
          <a:p>
            <a:r>
              <a:rPr lang="en-US" b="1" dirty="0"/>
              <a:t>Click to See the Answer (Pause)</a:t>
            </a:r>
          </a:p>
          <a:p>
            <a:r>
              <a:rPr lang="en-US" b="1" dirty="0"/>
              <a:t>A:</a:t>
            </a:r>
            <a:endParaRPr lang="en-US" dirty="0"/>
          </a:p>
          <a:p>
            <a:r>
              <a:rPr lang="en-US" dirty="0"/>
              <a:t>The information contained in the submitted record becomes the record’s current information or Master Record.</a:t>
            </a:r>
          </a:p>
          <a:p>
            <a:pPr lvl="1"/>
            <a:r>
              <a:rPr lang="en-US" dirty="0"/>
              <a:t>The information of the master record becomes part of that record’s history. </a:t>
            </a:r>
          </a:p>
          <a:p>
            <a:pPr lvl="1"/>
            <a:r>
              <a:rPr lang="en-US" dirty="0"/>
              <a:t>The default is to update master.</a:t>
            </a:r>
            <a:endParaRPr lang="en-US" b="1" dirty="0"/>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73</a:t>
            </a:fld>
            <a:endParaRPr lang="en-US" dirty="0"/>
          </a:p>
        </p:txBody>
      </p:sp>
    </p:spTree>
    <p:extLst>
      <p:ext uri="{BB962C8B-B14F-4D97-AF65-F5344CB8AC3E}">
        <p14:creationId xmlns:p14="http://schemas.microsoft.com/office/powerpoint/2010/main" val="1582369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 </a:t>
            </a:r>
          </a:p>
          <a:p>
            <a:r>
              <a:rPr lang="en-US" dirty="0"/>
              <a:t>What happens when I select “No” for the “Update Master” radio button?</a:t>
            </a:r>
          </a:p>
          <a:p>
            <a:pPr defTabSz="940826">
              <a:defRPr/>
            </a:pPr>
            <a:r>
              <a:rPr lang="en-US" b="1" dirty="0"/>
              <a:t>Click to See the Answer (Pause)</a:t>
            </a:r>
            <a:endParaRPr lang="en-US" dirty="0"/>
          </a:p>
          <a:p>
            <a:r>
              <a:rPr lang="en-US" b="1" dirty="0"/>
              <a:t>A:</a:t>
            </a:r>
            <a:endParaRPr lang="en-US" dirty="0"/>
          </a:p>
          <a:p>
            <a:r>
              <a:rPr lang="en-US" dirty="0"/>
              <a:t>The submission record will be assigned the matching record’s Secure ID, but the master record will not be updated with the submission record’s information. </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74</a:t>
            </a:fld>
            <a:endParaRPr lang="en-US" dirty="0"/>
          </a:p>
        </p:txBody>
      </p:sp>
    </p:spTree>
    <p:extLst>
      <p:ext uri="{BB962C8B-B14F-4D97-AF65-F5344CB8AC3E}">
        <p14:creationId xmlns:p14="http://schemas.microsoft.com/office/powerpoint/2010/main" val="28060288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 have decided</a:t>
            </a:r>
            <a:r>
              <a:rPr lang="en-US" baseline="0" dirty="0"/>
              <a:t> that the input record matched the master record so the Staff Id from the master record has been assigned to the submission record.</a:t>
            </a:r>
          </a:p>
          <a:p>
            <a:r>
              <a:rPr lang="en-US" baseline="0" dirty="0"/>
              <a:t>Now I can go on to resolve another near match.</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75</a:t>
            </a:fld>
            <a:endParaRPr lang="en-US" dirty="0"/>
          </a:p>
        </p:txBody>
      </p:sp>
    </p:spTree>
    <p:extLst>
      <p:ext uri="{BB962C8B-B14F-4D97-AF65-F5344CB8AC3E}">
        <p14:creationId xmlns:p14="http://schemas.microsoft.com/office/powerpoint/2010/main" val="36851552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Now the status indicates that all IDs have been assigned and are ready to be downloaded.</a:t>
            </a:r>
          </a:p>
          <a:p>
            <a:pPr>
              <a:buClr>
                <a:srgbClr val="666666"/>
              </a:buClr>
            </a:pPr>
            <a:r>
              <a:rPr lang="en-US" dirty="0">
                <a:solidFill>
                  <a:srgbClr val="666666"/>
                </a:solidFill>
              </a:rPr>
              <a:t>All the Near Matches must be resolved or canceled before the batch moves automatically to Assign State IDs.</a:t>
            </a:r>
          </a:p>
          <a:p>
            <a:pPr>
              <a:buClr>
                <a:srgbClr val="666666"/>
              </a:buClr>
            </a:pPr>
            <a:endParaRPr lang="en-US" dirty="0">
              <a:solidFill>
                <a:srgbClr val="666666"/>
              </a:solidFill>
            </a:endParaRP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76</a:t>
            </a:fld>
            <a:endParaRPr lang="en-US" dirty="0"/>
          </a:p>
        </p:txBody>
      </p:sp>
    </p:spTree>
    <p:extLst>
      <p:ext uri="{BB962C8B-B14F-4D97-AF65-F5344CB8AC3E}">
        <p14:creationId xmlns:p14="http://schemas.microsoft.com/office/powerpoint/2010/main" val="35219536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a user mistakenly makes a poor match decision? The result will be Duplicate IDs or Shared IDs.</a:t>
            </a:r>
          </a:p>
          <a:p>
            <a:r>
              <a:rPr lang="en-US" dirty="0"/>
              <a:t>1. Duplicate IDs - </a:t>
            </a:r>
          </a:p>
          <a:p>
            <a:pPr lvl="1"/>
            <a:r>
              <a:rPr lang="en-US" dirty="0"/>
              <a:t>These are sometimes created by the user selecting ‘Create New ID’ when the user should have selected ‘Assign Selected’. Now a single Staff member will have two Staff IDs.</a:t>
            </a:r>
          </a:p>
          <a:p>
            <a:r>
              <a:rPr lang="en-US" dirty="0"/>
              <a:t>2. Shared IDs - </a:t>
            </a:r>
          </a:p>
          <a:p>
            <a:pPr lvl="1"/>
            <a:r>
              <a:rPr lang="en-US" dirty="0"/>
              <a:t>These are sometimes created by the user selecting ‘Assign Selected’ when the user should have selected ‘Create New ID’. Now two different Staff members share a Staff ID.</a:t>
            </a:r>
          </a:p>
          <a:p>
            <a:endParaRPr lang="en-US" dirty="0"/>
          </a:p>
          <a:p>
            <a:r>
              <a:rPr lang="en-US" dirty="0"/>
              <a:t>Duplicate IDs and Shared IDs Must be fixed by an administrator.</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77</a:t>
            </a:fld>
            <a:endParaRPr lang="en-US" sz="1200" dirty="0">
              <a:solidFill>
                <a:prstClr val="black"/>
              </a:solidFill>
              <a:latin typeface="Calibri"/>
            </a:endParaRPr>
          </a:p>
        </p:txBody>
      </p:sp>
    </p:spTree>
    <p:extLst>
      <p:ext uri="{BB962C8B-B14F-4D97-AF65-F5344CB8AC3E}">
        <p14:creationId xmlns:p14="http://schemas.microsoft.com/office/powerpoint/2010/main" val="34374987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IDs are created when a single Staff is mistakenly assigned two or more Staff IDs.</a:t>
            </a:r>
          </a:p>
          <a:p>
            <a:r>
              <a:rPr lang="en-US" dirty="0"/>
              <a:t>The Resolution will require the state to Retire an ID and move the data to history.</a:t>
            </a:r>
          </a:p>
          <a:p>
            <a:r>
              <a:rPr lang="en-US" baseline="0" dirty="0"/>
              <a:t>The district will need to use the Retire ID Request Form and provide information about the Staff in order to resolve the duplicate ID.</a:t>
            </a:r>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78</a:t>
            </a:fld>
            <a:endParaRPr lang="en-US" dirty="0"/>
          </a:p>
        </p:txBody>
      </p:sp>
    </p:spTree>
    <p:extLst>
      <p:ext uri="{BB962C8B-B14F-4D97-AF65-F5344CB8AC3E}">
        <p14:creationId xmlns:p14="http://schemas.microsoft.com/office/powerpoint/2010/main" val="30729568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Shared ID occurs when two separate Staff members are both using the same Staff ID.</a:t>
            </a:r>
          </a:p>
          <a:p>
            <a:r>
              <a:rPr lang="en-US" dirty="0"/>
              <a:t>The Resolution is to Split IDs. </a:t>
            </a:r>
          </a:p>
          <a:p>
            <a:r>
              <a:rPr lang="en-US" dirty="0"/>
              <a:t>During a near match resolution, the user assigned an already assigned ID to a newly submitted record.  </a:t>
            </a:r>
          </a:p>
          <a:p>
            <a:r>
              <a:rPr lang="en-US" dirty="0"/>
              <a:t>So “Assign selected” was chosen when two records in a near match state are actually 2 different Staff members.  </a:t>
            </a:r>
          </a:p>
          <a:p>
            <a:r>
              <a:rPr lang="en-US" baseline="0" dirty="0"/>
              <a:t>The district will need to use the Split IDs Request Form and provide information about the Staff members in order to resolve the Shared ID.</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79</a:t>
            </a:fld>
            <a:endParaRPr lang="en-US" dirty="0"/>
          </a:p>
        </p:txBody>
      </p:sp>
    </p:spTree>
    <p:extLst>
      <p:ext uri="{BB962C8B-B14F-4D97-AF65-F5344CB8AC3E}">
        <p14:creationId xmlns:p14="http://schemas.microsoft.com/office/powerpoint/2010/main" val="81331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b="1" dirty="0">
                <a:solidFill>
                  <a:schemeClr val="tx1"/>
                </a:solidFill>
              </a:rPr>
              <a:t>Batch</a:t>
            </a:r>
            <a:r>
              <a:rPr lang="en-US" b="1" dirty="0"/>
              <a:t> </a:t>
            </a:r>
            <a:r>
              <a:rPr lang="en-US" dirty="0"/>
              <a:t>–  A group of submission records submitted to the system at the same time which are stored as unique entries and can be referred back to by Batch Number.  A batch can consist of a single submission record or many submission records.</a:t>
            </a:r>
          </a:p>
          <a:p>
            <a:r>
              <a:rPr lang="en-US" b="1" dirty="0">
                <a:solidFill>
                  <a:schemeClr val="tx1"/>
                </a:solidFill>
              </a:rPr>
              <a:t>Match Threshold </a:t>
            </a:r>
            <a:r>
              <a:rPr lang="en-US" dirty="0"/>
              <a:t>– Values set by the system administrator that determine the Match, Near Match and No Match scores.</a:t>
            </a:r>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8</a:t>
            </a:fld>
            <a:endParaRPr lang="en-US" dirty="0"/>
          </a:p>
        </p:txBody>
      </p:sp>
    </p:spTree>
    <p:extLst>
      <p:ext uri="{BB962C8B-B14F-4D97-AF65-F5344CB8AC3E}">
        <p14:creationId xmlns:p14="http://schemas.microsoft.com/office/powerpoint/2010/main" val="17755731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fix a duplicate or shared ID contact </a:t>
            </a:r>
            <a:r>
              <a:rPr lang="en-US" u="sng" dirty="0">
                <a:solidFill>
                  <a:schemeClr val="accent2"/>
                </a:solidFill>
                <a:hlinkClick r:id="rId3"/>
              </a:rPr>
              <a:t>EdLink360@la.gov</a:t>
            </a:r>
            <a:endParaRPr lang="en-US" u="sng" dirty="0">
              <a:solidFill>
                <a:schemeClr val="accent2"/>
              </a:solidFill>
            </a:endParaRPr>
          </a:p>
          <a:p>
            <a:r>
              <a:rPr lang="en-US" dirty="0"/>
              <a:t>Request the appropriate form listed below:</a:t>
            </a:r>
          </a:p>
          <a:p>
            <a:pPr lvl="1"/>
            <a:r>
              <a:rPr lang="en-US" dirty="0"/>
              <a:t>ID Retirement request form (for Duplicate IDs)</a:t>
            </a:r>
          </a:p>
          <a:p>
            <a:pPr lvl="1"/>
            <a:r>
              <a:rPr lang="en-US" dirty="0"/>
              <a:t>Split ID request form (for Shared IDs)</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80</a:t>
            </a:fld>
            <a:endParaRPr lang="en-US" dirty="0"/>
          </a:p>
        </p:txBody>
      </p:sp>
    </p:spTree>
    <p:extLst>
      <p:ext uri="{BB962C8B-B14F-4D97-AF65-F5344CB8AC3E}">
        <p14:creationId xmlns:p14="http://schemas.microsoft.com/office/powerpoint/2010/main" val="2304155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Exact Match is also possible.</a:t>
            </a:r>
          </a:p>
          <a:p>
            <a:r>
              <a:rPr lang="en-US" dirty="0"/>
              <a:t>A Staff with a Staff ID may be submitted to the system during a batch upload.</a:t>
            </a:r>
          </a:p>
          <a:p>
            <a:r>
              <a:rPr lang="en-US" dirty="0"/>
              <a:t>The system is set to check for an exact match of the Staff ID, Last Name, First Name and Birth Date.</a:t>
            </a:r>
          </a:p>
          <a:p>
            <a:r>
              <a:rPr lang="en-US" dirty="0"/>
              <a:t>If the data matches exactly, the Staff will skip the matching engine entirely and be returned in the results with the existing Staff ID.</a:t>
            </a:r>
          </a:p>
          <a:p>
            <a:r>
              <a:rPr lang="en-US" dirty="0"/>
              <a:t>The Staff ID can then be downloaded in the Batch Download.</a:t>
            </a:r>
          </a:p>
          <a:p>
            <a:endParaRPr lang="en-US"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81</a:t>
            </a:fld>
            <a:endParaRPr lang="en-US" sz="1200" dirty="0">
              <a:solidFill>
                <a:prstClr val="black"/>
              </a:solidFill>
              <a:latin typeface="Calibri"/>
            </a:endParaRPr>
          </a:p>
        </p:txBody>
      </p:sp>
    </p:spTree>
    <p:extLst>
      <p:ext uri="{BB962C8B-B14F-4D97-AF65-F5344CB8AC3E}">
        <p14:creationId xmlns:p14="http://schemas.microsoft.com/office/powerpoint/2010/main" val="27486184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ct val="150000"/>
                  </a:lnSpc>
                  <a:buClr>
                    <a:schemeClr val="accent3"/>
                  </a:buClr>
                  <a:buFont typeface="Wingdings" panose="05000000000000000000" pitchFamily="2" charset="2"/>
                  <a:buChar char="ü"/>
                </a:pPr>
                <a:r>
                  <a:rPr lang="en-US" dirty="0">
                    <a:latin typeface="Avenir LT Std 45 Book" panose="020B0502020203020204" pitchFamily="34" charset="0"/>
                  </a:rPr>
                  <a:t>Compare all the data provided in the side by side comparison, not just the required fields. </a:t>
                </a:r>
              </a:p>
              <a:p>
                <a:pPr>
                  <a:lnSpc>
                    <a:spcPct val="150000"/>
                  </a:lnSpc>
                  <a:buClr>
                    <a:schemeClr val="accent3"/>
                  </a:buClr>
                  <a:buFont typeface="Wingdings" panose="05000000000000000000" pitchFamily="2" charset="2"/>
                  <a:buChar char="ü"/>
                </a:pPr>
                <a:r>
                  <a:rPr lang="en-US" dirty="0">
                    <a:latin typeface="Avenir LT Std 45 Book" panose="020B0502020203020204" pitchFamily="34" charset="0"/>
                  </a:rPr>
                  <a:t>Speak with the </a:t>
                </a:r>
                <a:r>
                  <a:rPr lang="en-US" dirty="0"/>
                  <a:t>s</a:t>
                </a:r>
                <a:r>
                  <a:rPr lang="en-US" dirty="0">
                    <a:latin typeface="Avenir LT Std 45 Book" panose="020B0502020203020204" pitchFamily="34" charset="0"/>
                  </a:rPr>
                  <a:t>taff member involved in the near match.</a:t>
                </a:r>
              </a:p>
              <a:p>
                <a:endParaRPr lang="en-US" dirty="0"/>
              </a:p>
            </p:txBody>
          </p:sp>
        </mc:Choice>
        <mc:Fallback xmlns="">
          <p:sp>
            <p:nvSpPr>
              <p:cNvPr id="3" name="Notes Placeholder 2"/>
              <p:cNvSpPr>
                <a:spLocks noGrp="1"/>
              </p:cNvSpPr>
              <p:nvPr>
                <p:ph type="body" idx="1"/>
              </p:nvPr>
            </p:nvSpPr>
            <p:spPr/>
            <p:txBody>
              <a:bodyPr/>
              <a:lstStyle/>
              <a:p>
                <a:pPr algn="l"/>
                <a:r>
                  <a:rPr lang="en-US" sz="1200" kern="1200" dirty="0">
                    <a:solidFill>
                      <a:schemeClr val="tx1"/>
                    </a:solidFill>
                    <a:latin typeface="Cambria Math" panose="02040503050406030204" pitchFamily="18" charset="0"/>
                    <a:ea typeface="+mn-ea"/>
                    <a:cs typeface="+mn-cs"/>
                  </a:rPr>
                  <a:t>Near Match Decision Best Practices:</a:t>
                </a:r>
              </a:p>
              <a:p>
                <a:pPr marL="171450" indent="-171450" algn="l">
                  <a:buFont typeface="Arial" panose="020B0604020202020204" pitchFamily="34" charset="0"/>
                  <a:buChar char="•"/>
                </a:pPr>
                <a:r>
                  <a:rPr lang="en-US" sz="1200" i="0" kern="1200" dirty="0">
                    <a:solidFill>
                      <a:schemeClr val="tx1"/>
                    </a:solidFill>
                    <a:latin typeface="Cambria Math" panose="02040503050406030204" pitchFamily="18" charset="0"/>
                    <a:ea typeface="+mn-ea"/>
                    <a:cs typeface="+mn-cs"/>
                  </a:rPr>
                  <a:t>Use demographics found on a birth certificate</a:t>
                </a:r>
                <a:endParaRPr lang="en-US" sz="1200" kern="1200" dirty="0">
                  <a:solidFill>
                    <a:schemeClr val="tx1"/>
                  </a:solidFill>
                  <a:latin typeface="+mn-lt"/>
                  <a:ea typeface="+mn-ea"/>
                  <a:cs typeface="+mn-cs"/>
                </a:endParaRPr>
              </a:p>
              <a:p>
                <a:pPr marL="171450" lvl="0" indent="-171450" algn="l">
                  <a:buFont typeface="Arial" panose="020B0604020202020204" pitchFamily="34" charset="0"/>
                  <a:buChar char="•"/>
                </a:pPr>
                <a:r>
                  <a:rPr lang="en-US" sz="1200" i="0" kern="1200" dirty="0">
                    <a:solidFill>
                      <a:schemeClr val="tx1"/>
                    </a:solidFill>
                    <a:latin typeface="Cambria Math" panose="02040503050406030204" pitchFamily="18" charset="0"/>
                    <a:ea typeface="+mn-ea"/>
                    <a:cs typeface="+mn-cs"/>
                  </a:rPr>
                  <a:t>Compare all the data provided in the side by side comparison, not just the required fields. </a:t>
                </a:r>
                <a:endParaRPr lang="en-US" sz="1200" kern="1200" dirty="0">
                  <a:solidFill>
                    <a:schemeClr val="tx1"/>
                  </a:solidFill>
                  <a:latin typeface="+mn-lt"/>
                  <a:ea typeface="+mn-ea"/>
                  <a:cs typeface="+mn-cs"/>
                </a:endParaRPr>
              </a:p>
              <a:p>
                <a:pPr marL="171450" lvl="0" indent="-171450" algn="l">
                  <a:buFont typeface="Arial" panose="020B0604020202020204" pitchFamily="34" charset="0"/>
                  <a:buChar char="•"/>
                </a:pPr>
                <a:r>
                  <a:rPr lang="en-US" sz="1200" i="0" kern="1200" dirty="0">
                    <a:solidFill>
                      <a:schemeClr val="tx1"/>
                    </a:solidFill>
                    <a:latin typeface="Cambria Math" panose="02040503050406030204" pitchFamily="18" charset="0"/>
                    <a:ea typeface="+mn-ea"/>
                    <a:cs typeface="+mn-cs"/>
                  </a:rPr>
                  <a:t>Speak with school staff who know the Staff(s) involved in the near match.</a:t>
                </a:r>
                <a:endParaRPr lang="en-US" sz="1200" kern="1200" dirty="0">
                  <a:solidFill>
                    <a:schemeClr val="tx1"/>
                  </a:solidFill>
                  <a:latin typeface="+mn-lt"/>
                  <a:ea typeface="+mn-ea"/>
                  <a:cs typeface="+mn-cs"/>
                </a:endParaRPr>
              </a:p>
              <a:p>
                <a:pPr marL="171450" indent="-171450" algn="l">
                  <a:buFont typeface="Arial" panose="020B0604020202020204" pitchFamily="34" charset="0"/>
                  <a:buChar char="•"/>
                </a:pPr>
                <a:r>
                  <a:rPr lang="en-US" sz="1200" i="0" kern="1200" dirty="0">
                    <a:solidFill>
                      <a:schemeClr val="tx1"/>
                    </a:solidFill>
                    <a:latin typeface="Cambria Math" panose="02040503050406030204" pitchFamily="18" charset="0"/>
                    <a:ea typeface="+mn-ea"/>
                    <a:cs typeface="+mn-cs"/>
                  </a:rPr>
                  <a:t>When near matches happen across districts, and the LEA is unsure of which action to take, </a:t>
                </a:r>
                <a:endParaRPr lang="en-US" sz="1200" kern="1200" dirty="0">
                  <a:solidFill>
                    <a:schemeClr val="tx1"/>
                  </a:solidFill>
                  <a:latin typeface="Cambria Math" panose="02040503050406030204" pitchFamily="18" charset="0"/>
                  <a:ea typeface="+mn-ea"/>
                  <a:cs typeface="+mn-cs"/>
                </a:endParaRPr>
              </a:p>
              <a:p>
                <a:pPr marL="171450" indent="-171450" algn="l">
                  <a:buFont typeface="Arial" panose="020B0604020202020204" pitchFamily="34" charset="0"/>
                  <a:buChar char="•"/>
                </a:pPr>
                <a:r>
                  <a:rPr lang="en-US" sz="1200" i="0" kern="1200" dirty="0">
                    <a:solidFill>
                      <a:schemeClr val="tx1"/>
                    </a:solidFill>
                    <a:latin typeface="Cambria Math" panose="02040503050406030204" pitchFamily="18" charset="0"/>
                    <a:ea typeface="+mn-ea"/>
                    <a:cs typeface="+mn-cs"/>
                  </a:rPr>
                  <a:t>first contact the district where the Staff is currently enrolled to avoid creating duplicate ID’s.</a:t>
                </a:r>
                <a:endParaRPr lang="en-US" sz="1200" kern="1200" dirty="0">
                  <a:solidFill>
                    <a:schemeClr val="tx1"/>
                  </a:solidFill>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pPr defTabSz="940826">
              <a:defRPr/>
            </a:pPr>
            <a:fld id="{EC66DE33-3A71-4173-B699-15E78DF80804}" type="slidenum">
              <a:rPr lang="en-US" sz="1200">
                <a:solidFill>
                  <a:prstClr val="black"/>
                </a:solidFill>
                <a:latin typeface="Calibri"/>
              </a:rPr>
              <a:pPr defTabSz="940826">
                <a:defRPr/>
              </a:pPr>
              <a:t>82</a:t>
            </a:fld>
            <a:endParaRPr lang="en-US" sz="1200" dirty="0">
              <a:solidFill>
                <a:prstClr val="black"/>
              </a:solidFill>
              <a:latin typeface="Calibri"/>
            </a:endParaRPr>
          </a:p>
        </p:txBody>
      </p:sp>
    </p:spTree>
    <p:extLst>
      <p:ext uri="{BB962C8B-B14F-4D97-AF65-F5344CB8AC3E}">
        <p14:creationId xmlns:p14="http://schemas.microsoft.com/office/powerpoint/2010/main" val="41816604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another poll question. </a:t>
            </a:r>
          </a:p>
          <a:p>
            <a:r>
              <a:rPr lang="en-US" dirty="0"/>
              <a:t>Once again, select the best answer.</a:t>
            </a:r>
          </a:p>
          <a:p>
            <a:r>
              <a:rPr lang="en-US" dirty="0"/>
              <a:t>Here we go…</a:t>
            </a:r>
          </a:p>
        </p:txBody>
      </p:sp>
      <p:sp>
        <p:nvSpPr>
          <p:cNvPr id="4" name="Slide Number Placeholder 3"/>
          <p:cNvSpPr>
            <a:spLocks noGrp="1"/>
          </p:cNvSpPr>
          <p:nvPr>
            <p:ph type="sldNum" sz="quarter" idx="5"/>
          </p:nvPr>
        </p:nvSpPr>
        <p:spPr/>
        <p:txBody>
          <a:bodyPr/>
          <a:lstStyle/>
          <a:p>
            <a:fld id="{EC66DE33-3A71-4173-B699-15E78DF80804}" type="slidenum">
              <a:rPr lang="en-US" smtClean="0"/>
              <a:t>83</a:t>
            </a:fld>
            <a:endParaRPr lang="en-US" dirty="0"/>
          </a:p>
        </p:txBody>
      </p:sp>
    </p:spTree>
    <p:extLst>
      <p:ext uri="{BB962C8B-B14F-4D97-AF65-F5344CB8AC3E}">
        <p14:creationId xmlns:p14="http://schemas.microsoft.com/office/powerpoint/2010/main" val="31869444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Staff is mistakenly assigned two or more Staff IDs it is called? </a:t>
            </a:r>
          </a:p>
          <a:p>
            <a:pPr marL="0" lvl="1"/>
            <a:r>
              <a:rPr lang="en-US" dirty="0"/>
              <a:t>Answer: </a:t>
            </a:r>
            <a:r>
              <a:rPr lang="en-US" dirty="0">
                <a:solidFill>
                  <a:schemeClr val="accent1"/>
                </a:solidFill>
              </a:rPr>
              <a:t>Duplicate IDs</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84</a:t>
            </a:fld>
            <a:endParaRPr lang="en-US" dirty="0"/>
          </a:p>
        </p:txBody>
      </p:sp>
    </p:spTree>
    <p:extLst>
      <p:ext uri="{BB962C8B-B14F-4D97-AF65-F5344CB8AC3E}">
        <p14:creationId xmlns:p14="http://schemas.microsoft.com/office/powerpoint/2010/main" val="42041408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#4-select the best answer on your screen.</a:t>
            </a:r>
          </a:p>
        </p:txBody>
      </p:sp>
      <p:sp>
        <p:nvSpPr>
          <p:cNvPr id="4" name="Slide Number Placeholder 3"/>
          <p:cNvSpPr>
            <a:spLocks noGrp="1"/>
          </p:cNvSpPr>
          <p:nvPr>
            <p:ph type="sldNum" sz="quarter" idx="5"/>
          </p:nvPr>
        </p:nvSpPr>
        <p:spPr/>
        <p:txBody>
          <a:bodyPr/>
          <a:lstStyle/>
          <a:p>
            <a:fld id="{EC66DE33-3A71-4173-B699-15E78DF80804}" type="slidenum">
              <a:rPr lang="en-US" smtClean="0"/>
              <a:t>85</a:t>
            </a:fld>
            <a:endParaRPr lang="en-US" dirty="0"/>
          </a:p>
        </p:txBody>
      </p:sp>
    </p:spTree>
    <p:extLst>
      <p:ext uri="{BB962C8B-B14F-4D97-AF65-F5344CB8AC3E}">
        <p14:creationId xmlns:p14="http://schemas.microsoft.com/office/powerpoint/2010/main" val="33207643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What is it called when two staff members share the same Staff ID?</a:t>
            </a:r>
          </a:p>
          <a:p>
            <a:pPr defTabSz="940826">
              <a:defRPr/>
            </a:pPr>
            <a:r>
              <a:rPr lang="en-US" dirty="0"/>
              <a:t>Answer: </a:t>
            </a:r>
            <a:r>
              <a:rPr lang="en-US" dirty="0">
                <a:solidFill>
                  <a:schemeClr val="accent1"/>
                </a:solidFill>
              </a:rPr>
              <a:t>Shared IDs</a:t>
            </a:r>
          </a:p>
          <a:p>
            <a:pPr defTabSz="940826">
              <a:defRPr/>
            </a:pPr>
            <a:endParaRPr lang="en-US" dirty="0"/>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86</a:t>
            </a:fld>
            <a:endParaRPr lang="en-US" dirty="0"/>
          </a:p>
        </p:txBody>
      </p:sp>
    </p:spTree>
    <p:extLst>
      <p:ext uri="{BB962C8B-B14F-4D97-AF65-F5344CB8AC3E}">
        <p14:creationId xmlns:p14="http://schemas.microsoft.com/office/powerpoint/2010/main" val="27608683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40826">
              <a:defRPr/>
            </a:pPr>
            <a:fld id="{EC66DE33-3A71-4173-B699-15E78DF80804}" type="slidenum">
              <a:rPr lang="en-US">
                <a:solidFill>
                  <a:prstClr val="black"/>
                </a:solidFill>
                <a:latin typeface="Calibri"/>
              </a:rPr>
              <a:pPr defTabSz="940826">
                <a:defRPr/>
              </a:pPr>
              <a:t>87</a:t>
            </a:fld>
            <a:endParaRPr lang="en-US" dirty="0">
              <a:solidFill>
                <a:prstClr val="black"/>
              </a:solidFill>
              <a:latin typeface="Calibri"/>
            </a:endParaRPr>
          </a:p>
        </p:txBody>
      </p:sp>
    </p:spTree>
    <p:extLst>
      <p:ext uri="{BB962C8B-B14F-4D97-AF65-F5344CB8AC3E}">
        <p14:creationId xmlns:p14="http://schemas.microsoft.com/office/powerpoint/2010/main" val="25419526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solidFill>
                  <a:schemeClr val="accent1"/>
                </a:solidFill>
              </a:rPr>
              <a:t>Troubleshooting Validation Issues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88</a:t>
            </a:fld>
            <a:endParaRPr lang="en-US" dirty="0"/>
          </a:p>
        </p:txBody>
      </p:sp>
    </p:spTree>
    <p:extLst>
      <p:ext uri="{BB962C8B-B14F-4D97-AF65-F5344CB8AC3E}">
        <p14:creationId xmlns:p14="http://schemas.microsoft.com/office/powerpoint/2010/main" val="8000268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t>In this section, we will discuss File Validation Issues, Rejected Files and Data Validation Errors.</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89</a:t>
            </a:fld>
            <a:endParaRPr lang="en-US" dirty="0"/>
          </a:p>
        </p:txBody>
      </p:sp>
    </p:spTree>
    <p:extLst>
      <p:ext uri="{BB962C8B-B14F-4D97-AF65-F5344CB8AC3E}">
        <p14:creationId xmlns:p14="http://schemas.microsoft.com/office/powerpoint/2010/main" val="288881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Please note that: All data displayed throughout this presentation and in the supporting resources is not real data.</a:t>
            </a:r>
          </a:p>
          <a:p>
            <a:endParaRPr lang="en-US" dirty="0"/>
          </a:p>
        </p:txBody>
      </p:sp>
      <p:sp>
        <p:nvSpPr>
          <p:cNvPr id="4" name="Slide Number Placeholder 3"/>
          <p:cNvSpPr>
            <a:spLocks noGrp="1"/>
          </p:cNvSpPr>
          <p:nvPr>
            <p:ph type="sldNum" sz="quarter" idx="5"/>
          </p:nvPr>
        </p:nvSpPr>
        <p:spPr/>
        <p:txBody>
          <a:bodyPr/>
          <a:lstStyle/>
          <a:p>
            <a:fld id="{EC66DE33-3A71-4173-B699-15E78DF80804}" type="slidenum">
              <a:rPr lang="en-US" smtClean="0"/>
              <a:t>9</a:t>
            </a:fld>
            <a:endParaRPr lang="en-US" dirty="0"/>
          </a:p>
        </p:txBody>
      </p:sp>
    </p:spTree>
    <p:extLst>
      <p:ext uri="{BB962C8B-B14F-4D97-AF65-F5344CB8AC3E}">
        <p14:creationId xmlns:p14="http://schemas.microsoft.com/office/powerpoint/2010/main" val="12876960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First lets look at File validation issues</a:t>
            </a:r>
          </a:p>
          <a:p>
            <a:r>
              <a:rPr lang="en-US" dirty="0"/>
              <a:t>Here are some</a:t>
            </a:r>
            <a:r>
              <a:rPr lang="en-US" baseline="0" dirty="0"/>
              <a:t> of the most common reasons for file validation failing</a:t>
            </a:r>
            <a:endParaRPr lang="en-US"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90</a:t>
            </a:fld>
            <a:endParaRPr lang="en-US" dirty="0"/>
          </a:p>
        </p:txBody>
      </p:sp>
    </p:spTree>
    <p:extLst>
      <p:ext uri="{BB962C8B-B14F-4D97-AF65-F5344CB8AC3E}">
        <p14:creationId xmlns:p14="http://schemas.microsoft.com/office/powerpoint/2010/main" val="2025940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 Staff Batch File will be rejected if:</a:t>
            </a:r>
          </a:p>
          <a:p>
            <a:pPr lvl="1"/>
            <a:r>
              <a:rPr lang="en-US" dirty="0"/>
              <a:t>1+ record types are missing.</a:t>
            </a:r>
          </a:p>
          <a:p>
            <a:pPr lvl="1"/>
            <a:r>
              <a:rPr lang="en-US" dirty="0"/>
              <a:t>1+ fields have been omitted from a record.</a:t>
            </a:r>
          </a:p>
          <a:p>
            <a:pPr lvl="1"/>
            <a:r>
              <a:rPr lang="en-US" dirty="0"/>
              <a:t>The “Number of Records” field in the trailer record is incorrect.</a:t>
            </a:r>
          </a:p>
          <a:p>
            <a:pPr lvl="1"/>
            <a:r>
              <a:rPr lang="en-US" dirty="0"/>
              <a:t>Transmission ID in header and trailer records don’t match.</a:t>
            </a:r>
          </a:p>
          <a:p>
            <a:pPr lvl="1"/>
            <a:r>
              <a:rPr lang="en-US" dirty="0"/>
              <a:t>Or the maximum # of allowable detail record errors as defined by state has been exceeded.</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91</a:t>
            </a:fld>
            <a:endParaRPr lang="en-US" dirty="0"/>
          </a:p>
        </p:txBody>
      </p:sp>
    </p:spTree>
    <p:extLst>
      <p:ext uri="{BB962C8B-B14F-4D97-AF65-F5344CB8AC3E}">
        <p14:creationId xmlns:p14="http://schemas.microsoft.com/office/powerpoint/2010/main" val="41336060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latin typeface="Avenir LT Std 45 Book" panose="020B0502020203020204" pitchFamily="34" charset="0"/>
              </a:rPr>
              <a:t>Either the Header, Detail or Trailer Record is missing.</a:t>
            </a:r>
          </a:p>
          <a:p>
            <a:pPr defTabSz="940826">
              <a:defRPr/>
            </a:pPr>
            <a:r>
              <a:rPr lang="en-US" dirty="0"/>
              <a:t>In this example we see that the Trailer record, designation with ‘TT’, is missing. This file will be rejected because it is not complete.</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92</a:t>
            </a:fld>
            <a:endParaRPr lang="en-US" dirty="0"/>
          </a:p>
        </p:txBody>
      </p:sp>
    </p:spTree>
    <p:extLst>
      <p:ext uri="{BB962C8B-B14F-4D97-AF65-F5344CB8AC3E}">
        <p14:creationId xmlns:p14="http://schemas.microsoft.com/office/powerpoint/2010/main" val="14344654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In this example, the entire field is missing in one or more rows and the file will be rejected. </a:t>
            </a:r>
          </a:p>
          <a:p>
            <a:pPr lvl="1">
              <a:buClr>
                <a:srgbClr val="666666"/>
              </a:buClr>
            </a:pPr>
            <a:r>
              <a:rPr lang="en-US" dirty="0">
                <a:solidFill>
                  <a:srgbClr val="666666"/>
                </a:solidFill>
              </a:rPr>
              <a:t>The school number field is missing from the record of Sue Learner. </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93</a:t>
            </a:fld>
            <a:endParaRPr lang="en-US" dirty="0"/>
          </a:p>
        </p:txBody>
      </p:sp>
    </p:spTree>
    <p:extLst>
      <p:ext uri="{BB962C8B-B14F-4D97-AF65-F5344CB8AC3E}">
        <p14:creationId xmlns:p14="http://schemas.microsoft.com/office/powerpoint/2010/main" val="16817889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In this example, the “Number of Records” field in the Trailer Record is incorrect.</a:t>
            </a:r>
          </a:p>
          <a:p>
            <a:pPr lvl="1">
              <a:buClr>
                <a:srgbClr val="666666"/>
              </a:buClr>
            </a:pPr>
            <a:r>
              <a:rPr lang="en-US" dirty="0">
                <a:solidFill>
                  <a:srgbClr val="666666"/>
                </a:solidFill>
              </a:rPr>
              <a:t>This number should be the sum of all the records in the file, including the Header and Trailer Records.</a:t>
            </a:r>
          </a:p>
          <a:p>
            <a:pPr lvl="1">
              <a:buClr>
                <a:srgbClr val="666666"/>
              </a:buClr>
            </a:pPr>
            <a:r>
              <a:rPr lang="en-US" dirty="0">
                <a:solidFill>
                  <a:srgbClr val="666666"/>
                </a:solidFill>
              </a:rPr>
              <a:t>In the example, the count is off by one.</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94</a:t>
            </a:fld>
            <a:endParaRPr lang="en-US" dirty="0"/>
          </a:p>
        </p:txBody>
      </p:sp>
    </p:spTree>
    <p:extLst>
      <p:ext uri="{BB962C8B-B14F-4D97-AF65-F5344CB8AC3E}">
        <p14:creationId xmlns:p14="http://schemas.microsoft.com/office/powerpoint/2010/main" val="17738953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The Transmission ID in the Header and Trailer Records needs to match.  </a:t>
            </a:r>
          </a:p>
          <a:p>
            <a:pPr lvl="1">
              <a:buClr>
                <a:srgbClr val="666666"/>
              </a:buClr>
            </a:pPr>
            <a:r>
              <a:rPr lang="en-US" dirty="0">
                <a:solidFill>
                  <a:srgbClr val="666666"/>
                </a:solidFill>
              </a:rPr>
              <a:t>In the file shown, the ID is </a:t>
            </a:r>
            <a:r>
              <a:rPr lang="en-US" i="1" dirty="0">
                <a:solidFill>
                  <a:srgbClr val="666666"/>
                </a:solidFill>
              </a:rPr>
              <a:t>1234 </a:t>
            </a:r>
            <a:r>
              <a:rPr lang="en-US" dirty="0">
                <a:solidFill>
                  <a:srgbClr val="666666"/>
                </a:solidFill>
              </a:rPr>
              <a:t>in the Header and </a:t>
            </a:r>
            <a:r>
              <a:rPr lang="en-US" i="1" dirty="0">
                <a:solidFill>
                  <a:srgbClr val="666666"/>
                </a:solidFill>
              </a:rPr>
              <a:t>88888</a:t>
            </a:r>
            <a:r>
              <a:rPr lang="en-US" dirty="0">
                <a:solidFill>
                  <a:srgbClr val="666666"/>
                </a:solidFill>
              </a:rPr>
              <a:t> in the Trailer.</a:t>
            </a: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95</a:t>
            </a:fld>
            <a:endParaRPr lang="en-US" dirty="0"/>
          </a:p>
        </p:txBody>
      </p:sp>
    </p:spTree>
    <p:extLst>
      <p:ext uri="{BB962C8B-B14F-4D97-AF65-F5344CB8AC3E}">
        <p14:creationId xmlns:p14="http://schemas.microsoft.com/office/powerpoint/2010/main" val="14633809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The status indicates the file failed upload because the record count in the uploaded file is incorrect. </a:t>
            </a:r>
          </a:p>
          <a:p>
            <a:pPr>
              <a:buClr>
                <a:srgbClr val="666666"/>
              </a:buClr>
            </a:pPr>
            <a:r>
              <a:rPr lang="en-US" dirty="0">
                <a:solidFill>
                  <a:srgbClr val="666666"/>
                </a:solidFill>
              </a:rPr>
              <a:t>The status also indicates that the rejected file can be downloaded under the Extract &amp; Download Batch feature</a:t>
            </a:r>
            <a:endParaRPr lang="en-US" dirty="0"/>
          </a:p>
          <a:p>
            <a:pPr>
              <a:buClr>
                <a:srgbClr val="666666"/>
              </a:buClr>
            </a:pPr>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96</a:t>
            </a:fld>
            <a:endParaRPr lang="en-US" dirty="0"/>
          </a:p>
        </p:txBody>
      </p:sp>
    </p:spTree>
    <p:extLst>
      <p:ext uri="{BB962C8B-B14F-4D97-AF65-F5344CB8AC3E}">
        <p14:creationId xmlns:p14="http://schemas.microsoft.com/office/powerpoint/2010/main" val="27477350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solidFill>
                  <a:srgbClr val="666666"/>
                </a:solidFill>
              </a:rPr>
              <a:t>To download a batch, select the Batch link under the menu. </a:t>
            </a:r>
            <a:r>
              <a:rPr lang="en-US" dirty="0"/>
              <a:t>Download batch is used to retrieve all Staff IDs for the batch.</a:t>
            </a:r>
          </a:p>
          <a:p>
            <a:pPr defTabSz="940826">
              <a:defRPr/>
            </a:pPr>
            <a:endParaRPr lang="en-US" dirty="0">
              <a:solidFill>
                <a:srgbClr val="666666"/>
              </a:solidFill>
            </a:endParaRPr>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97</a:t>
            </a:fld>
            <a:endParaRPr lang="en-US" dirty="0"/>
          </a:p>
        </p:txBody>
      </p:sp>
    </p:spTree>
    <p:extLst>
      <p:ext uri="{BB962C8B-B14F-4D97-AF65-F5344CB8AC3E}">
        <p14:creationId xmlns:p14="http://schemas.microsoft.com/office/powerpoint/2010/main" val="5211865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0826">
              <a:defRPr/>
            </a:pPr>
            <a:r>
              <a:rPr lang="en-US" dirty="0">
                <a:solidFill>
                  <a:srgbClr val="666666"/>
                </a:solidFill>
              </a:rPr>
              <a:t>All Batch Files, even those rejected by the system, can be located using the Extract and Download Batch function</a:t>
            </a:r>
            <a:endParaRPr lang="en-US" dirty="0"/>
          </a:p>
          <a:p>
            <a:endParaRPr lang="en-US" dirty="0"/>
          </a:p>
        </p:txBody>
      </p:sp>
      <p:sp>
        <p:nvSpPr>
          <p:cNvPr id="4" name="Slide Number Placeholder 3"/>
          <p:cNvSpPr>
            <a:spLocks noGrp="1"/>
          </p:cNvSpPr>
          <p:nvPr>
            <p:ph type="sldNum" sz="quarter" idx="10"/>
          </p:nvPr>
        </p:nvSpPr>
        <p:spPr/>
        <p:txBody>
          <a:bodyPr/>
          <a:lstStyle/>
          <a:p>
            <a:fld id="{EC66DE33-3A71-4173-B699-15E78DF80804}" type="slidenum">
              <a:rPr lang="en-US" smtClean="0"/>
              <a:t>98</a:t>
            </a:fld>
            <a:endParaRPr lang="en-US" dirty="0"/>
          </a:p>
        </p:txBody>
      </p:sp>
    </p:spTree>
    <p:extLst>
      <p:ext uri="{BB962C8B-B14F-4D97-AF65-F5344CB8AC3E}">
        <p14:creationId xmlns:p14="http://schemas.microsoft.com/office/powerpoint/2010/main" val="11483491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r>
              <a:rPr lang="en-US" dirty="0"/>
              <a:t>We just reviewed some of the common errors that you might receive during the file validation process.</a:t>
            </a:r>
          </a:p>
          <a:p>
            <a:r>
              <a:rPr lang="en-US" dirty="0"/>
              <a:t>Now lets explore some of the errors that</a:t>
            </a:r>
            <a:r>
              <a:rPr lang="en-US" baseline="0" dirty="0"/>
              <a:t> you might receive during the data validation process</a:t>
            </a:r>
            <a:endParaRPr lang="en-US" dirty="0"/>
          </a:p>
          <a:p>
            <a:endParaRPr lang="en-US" dirty="0"/>
          </a:p>
        </p:txBody>
      </p:sp>
      <p:sp>
        <p:nvSpPr>
          <p:cNvPr id="4" name="Slide Number Placeholder 3"/>
          <p:cNvSpPr>
            <a:spLocks noGrp="1"/>
          </p:cNvSpPr>
          <p:nvPr>
            <p:ph type="sldNum" sz="quarter" idx="10"/>
          </p:nvPr>
        </p:nvSpPr>
        <p:spPr/>
        <p:txBody>
          <a:bodyPr/>
          <a:lstStyle/>
          <a:p>
            <a:fld id="{8BB77480-5411-45E3-B13B-386AE916AA3E}" type="slidenum">
              <a:rPr lang="en-US" smtClean="0"/>
              <a:pPr/>
              <a:t>99</a:t>
            </a:fld>
            <a:endParaRPr lang="en-US" dirty="0"/>
          </a:p>
        </p:txBody>
      </p:sp>
    </p:spTree>
    <p:extLst>
      <p:ext uri="{BB962C8B-B14F-4D97-AF65-F5344CB8AC3E}">
        <p14:creationId xmlns:p14="http://schemas.microsoft.com/office/powerpoint/2010/main" val="2165660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D9F5BC-0F94-4684-95CE-8C8C274B14A8}"/>
              </a:ext>
            </a:extLst>
          </p:cNvPr>
          <p:cNvPicPr>
            <a:picLocks noChangeAspect="1"/>
          </p:cNvPicPr>
          <p:nvPr userDrawn="1"/>
        </p:nvPicPr>
        <p:blipFill>
          <a:blip r:embed="rId2"/>
          <a:stretch>
            <a:fillRect/>
          </a:stretch>
        </p:blipFill>
        <p:spPr>
          <a:xfrm>
            <a:off x="-3235239" y="-1276113"/>
            <a:ext cx="10782300" cy="8159578"/>
          </a:xfrm>
          <a:prstGeom prst="rect">
            <a:avLst/>
          </a:prstGeom>
        </p:spPr>
      </p:pic>
      <p:sp>
        <p:nvSpPr>
          <p:cNvPr id="2" name="Title 1"/>
          <p:cNvSpPr>
            <a:spLocks noGrp="1"/>
          </p:cNvSpPr>
          <p:nvPr>
            <p:ph type="ctrTitle"/>
          </p:nvPr>
        </p:nvSpPr>
        <p:spPr>
          <a:xfrm>
            <a:off x="914400" y="-546228"/>
            <a:ext cx="10363200" cy="515235"/>
          </a:xfrm>
          <a:prstGeom prst="rect">
            <a:avLst/>
          </a:prstGeom>
        </p:spPr>
        <p:txBody>
          <a:bodyPr>
            <a:normAutofit/>
          </a:bodyPr>
          <a:lstStyle>
            <a:lvl1pPr algn="ctr">
              <a:defRPr sz="1200">
                <a:solidFill>
                  <a:srgbClr val="7F7F7F"/>
                </a:solidFill>
                <a:latin typeface="Avenir Book"/>
                <a:cs typeface="Avenir Book"/>
              </a:defRPr>
            </a:lvl1pPr>
          </a:lstStyle>
          <a:p>
            <a:r>
              <a:rPr lang="en-US" dirty="0"/>
              <a:t>Click to edit Master title style</a:t>
            </a:r>
          </a:p>
        </p:txBody>
      </p:sp>
      <p:sp>
        <p:nvSpPr>
          <p:cNvPr id="3" name="Rectangle 2">
            <a:extLst>
              <a:ext uri="{FF2B5EF4-FFF2-40B4-BE49-F238E27FC236}">
                <a16:creationId xmlns:a16="http://schemas.microsoft.com/office/drawing/2014/main" id="{FD33B937-C81A-494E-95D8-B976B8A93D0F}"/>
              </a:ext>
            </a:extLst>
          </p:cNvPr>
          <p:cNvSpPr/>
          <p:nvPr userDrawn="1"/>
        </p:nvSpPr>
        <p:spPr>
          <a:xfrm>
            <a:off x="-47037" y="-15680"/>
            <a:ext cx="12344400" cy="1524000"/>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a:ea typeface="+mn-ea"/>
                <a:cs typeface="+mn-cs"/>
              </a:rPr>
              <a:t> </a:t>
            </a:r>
          </a:p>
        </p:txBody>
      </p:sp>
      <p:pic>
        <p:nvPicPr>
          <p:cNvPr id="10" name="Picture 9" descr="eScholar_Logo_White_NoSlogan_NoTradeMark.png">
            <a:extLst>
              <a:ext uri="{FF2B5EF4-FFF2-40B4-BE49-F238E27FC236}">
                <a16:creationId xmlns:a16="http://schemas.microsoft.com/office/drawing/2014/main" id="{E27370F8-C8A1-4E14-AEC4-F2689AF5CD02}"/>
              </a:ext>
            </a:extLst>
          </p:cNvPr>
          <p:cNvPicPr>
            <a:picLocks noChangeAspect="1"/>
          </p:cNvPicPr>
          <p:nvPr userDrawn="1"/>
        </p:nvPicPr>
        <p:blipFill>
          <a:blip r:embed="rId3" cstate="print">
            <a:alphaModFix amt="36000"/>
            <a:extLst>
              <a:ext uri="{28A0092B-C50C-407E-A947-70E740481C1C}">
                <a14:useLocalDpi xmlns:a14="http://schemas.microsoft.com/office/drawing/2010/main" val="0"/>
              </a:ext>
            </a:extLst>
          </a:blip>
          <a:stretch>
            <a:fillRect/>
          </a:stretch>
        </p:blipFill>
        <p:spPr>
          <a:xfrm>
            <a:off x="5181600" y="457200"/>
            <a:ext cx="1828800" cy="620682"/>
          </a:xfrm>
          <a:prstGeom prst="rect">
            <a:avLst/>
          </a:prstGeom>
        </p:spPr>
      </p:pic>
      <p:sp>
        <p:nvSpPr>
          <p:cNvPr id="4" name="Rectangle 3">
            <a:extLst>
              <a:ext uri="{FF2B5EF4-FFF2-40B4-BE49-F238E27FC236}">
                <a16:creationId xmlns:a16="http://schemas.microsoft.com/office/drawing/2014/main" id="{1AEEC075-F379-4469-83E6-510082A5EED5}"/>
              </a:ext>
            </a:extLst>
          </p:cNvPr>
          <p:cNvSpPr/>
          <p:nvPr userDrawn="1"/>
        </p:nvSpPr>
        <p:spPr>
          <a:xfrm rot="10800000">
            <a:off x="-76823" y="5365360"/>
            <a:ext cx="12344400" cy="1524000"/>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5" name="Rectangle 4">
            <a:extLst>
              <a:ext uri="{FF2B5EF4-FFF2-40B4-BE49-F238E27FC236}">
                <a16:creationId xmlns:a16="http://schemas.microsoft.com/office/drawing/2014/main" id="{79DF3B89-C5C4-4F7F-8CC4-F413DFFE2040}"/>
              </a:ext>
            </a:extLst>
          </p:cNvPr>
          <p:cNvSpPr/>
          <p:nvPr userDrawn="1"/>
        </p:nvSpPr>
        <p:spPr>
          <a:xfrm>
            <a:off x="4790997" y="5925009"/>
            <a:ext cx="2610010" cy="369332"/>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Avenir Oblique"/>
                <a:ea typeface="+mn-ea"/>
                <a:cs typeface="Avenir Oblique"/>
              </a:rPr>
              <a:t>Copyright eScholar LLC © 2020. All Rights Reserved.</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lumMod val="65000"/>
                  <a:alpha val="50000"/>
                </a:srgbClr>
              </a:solidFill>
              <a:effectLst/>
              <a:uLnTx/>
              <a:uFillTx/>
              <a:latin typeface="Avenir Oblique"/>
              <a:ea typeface="+mn-ea"/>
              <a:cs typeface="Avenir Oblique"/>
            </a:endParaRPr>
          </a:p>
        </p:txBody>
      </p:sp>
      <p:grpSp>
        <p:nvGrpSpPr>
          <p:cNvPr id="43" name="Group 42">
            <a:extLst>
              <a:ext uri="{FF2B5EF4-FFF2-40B4-BE49-F238E27FC236}">
                <a16:creationId xmlns:a16="http://schemas.microsoft.com/office/drawing/2014/main" id="{377A2919-C183-400C-8555-275D1ABFC09B}"/>
              </a:ext>
            </a:extLst>
          </p:cNvPr>
          <p:cNvGrpSpPr/>
          <p:nvPr userDrawn="1"/>
        </p:nvGrpSpPr>
        <p:grpSpPr>
          <a:xfrm>
            <a:off x="1086879" y="4654572"/>
            <a:ext cx="10018243" cy="8262"/>
            <a:chOff x="1173700" y="4417586"/>
            <a:chExt cx="10018242" cy="8262"/>
          </a:xfrm>
        </p:grpSpPr>
        <p:cxnSp>
          <p:nvCxnSpPr>
            <p:cNvPr id="12" name="Straight Connector 11">
              <a:extLst>
                <a:ext uri="{FF2B5EF4-FFF2-40B4-BE49-F238E27FC236}">
                  <a16:creationId xmlns:a16="http://schemas.microsoft.com/office/drawing/2014/main" id="{8F73C34C-A714-489F-8898-668E1918AD99}"/>
                </a:ext>
              </a:extLst>
            </p:cNvPr>
            <p:cNvCxnSpPr>
              <a:cxnSpLocks/>
            </p:cNvCxnSpPr>
            <p:nvPr userDrawn="1"/>
          </p:nvCxnSpPr>
          <p:spPr>
            <a:xfrm flipV="1">
              <a:off x="1173700" y="4417586"/>
              <a:ext cx="4271900" cy="5710"/>
            </a:xfrm>
            <a:prstGeom prst="line">
              <a:avLst/>
            </a:prstGeom>
            <a:ln>
              <a:solidFill>
                <a:schemeClr val="accent4">
                  <a:alpha val="50000"/>
                </a:schemeClr>
              </a:solidFill>
              <a:headEnd type="diamond" w="lg" len="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F729C5D-4514-461B-9C93-DE7699E70266}"/>
                </a:ext>
              </a:extLst>
            </p:cNvPr>
            <p:cNvCxnSpPr>
              <a:cxnSpLocks/>
            </p:cNvCxnSpPr>
            <p:nvPr userDrawn="1"/>
          </p:nvCxnSpPr>
          <p:spPr>
            <a:xfrm flipH="1" flipV="1">
              <a:off x="6885457" y="4423705"/>
              <a:ext cx="4306485" cy="2143"/>
            </a:xfrm>
            <a:prstGeom prst="line">
              <a:avLst/>
            </a:prstGeom>
            <a:ln>
              <a:solidFill>
                <a:schemeClr val="accent4">
                  <a:alpha val="50000"/>
                </a:schemeClr>
              </a:solidFill>
              <a:headEnd type="diamond" w="lg" len="lg"/>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8342E1C4-3A7F-4DCF-9D08-ECC0E6EF7CC8}"/>
              </a:ext>
            </a:extLst>
          </p:cNvPr>
          <p:cNvGrpSpPr/>
          <p:nvPr userDrawn="1"/>
        </p:nvGrpSpPr>
        <p:grpSpPr>
          <a:xfrm>
            <a:off x="1068634" y="2347067"/>
            <a:ext cx="10054735" cy="272614"/>
            <a:chOff x="1189793" y="1503005"/>
            <a:chExt cx="9783007" cy="0"/>
          </a:xfrm>
        </p:grpSpPr>
        <p:cxnSp>
          <p:nvCxnSpPr>
            <p:cNvPr id="11" name="Straight Connector 10">
              <a:extLst>
                <a:ext uri="{FF2B5EF4-FFF2-40B4-BE49-F238E27FC236}">
                  <a16:creationId xmlns:a16="http://schemas.microsoft.com/office/drawing/2014/main" id="{BEC74DA7-6B07-4E96-82B9-FE4E92771A18}"/>
                </a:ext>
              </a:extLst>
            </p:cNvPr>
            <p:cNvCxnSpPr>
              <a:cxnSpLocks/>
            </p:cNvCxnSpPr>
            <p:nvPr userDrawn="1"/>
          </p:nvCxnSpPr>
          <p:spPr>
            <a:xfrm>
              <a:off x="1189793" y="1503005"/>
              <a:ext cx="4168986" cy="0"/>
            </a:xfrm>
            <a:prstGeom prst="line">
              <a:avLst/>
            </a:prstGeom>
            <a:ln>
              <a:solidFill>
                <a:schemeClr val="accent4">
                  <a:alpha val="50000"/>
                </a:schemeClr>
              </a:solidFill>
              <a:headEnd type="diamond"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4E2A0F-AA34-4917-AD5A-3FC2A1D8EF40}"/>
                </a:ext>
              </a:extLst>
            </p:cNvPr>
            <p:cNvCxnSpPr>
              <a:cxnSpLocks/>
            </p:cNvCxnSpPr>
            <p:nvPr userDrawn="1"/>
          </p:nvCxnSpPr>
          <p:spPr>
            <a:xfrm flipH="1">
              <a:off x="6691990" y="1503005"/>
              <a:ext cx="4280810" cy="0"/>
            </a:xfrm>
            <a:prstGeom prst="line">
              <a:avLst/>
            </a:prstGeom>
            <a:ln>
              <a:solidFill>
                <a:schemeClr val="accent4">
                  <a:alpha val="50000"/>
                </a:schemeClr>
              </a:solidFill>
              <a:headEnd type="diamond" w="lg" len="lg"/>
            </a:ln>
            <a:effectLst/>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AAF7F7CD-92AD-4035-86A3-0612E9EC5A9B}"/>
              </a:ext>
            </a:extLst>
          </p:cNvPr>
          <p:cNvSpPr/>
          <p:nvPr userDrawn="1"/>
        </p:nvSpPr>
        <p:spPr>
          <a:xfrm>
            <a:off x="5865810" y="4484923"/>
            <a:ext cx="460382" cy="253916"/>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808080">
                    <a:alpha val="50000"/>
                  </a:srgbClr>
                </a:solidFill>
                <a:effectLst/>
                <a:uLnTx/>
                <a:uFillTx/>
                <a:latin typeface="Avenir Heavy"/>
                <a:ea typeface="+mn-ea"/>
                <a:cs typeface="Avenir Heavy"/>
              </a:rPr>
              <a:t>2020</a:t>
            </a:r>
          </a:p>
        </p:txBody>
      </p:sp>
      <p:sp>
        <p:nvSpPr>
          <p:cNvPr id="29" name="Text Placeholder 28">
            <a:extLst>
              <a:ext uri="{FF2B5EF4-FFF2-40B4-BE49-F238E27FC236}">
                <a16:creationId xmlns:a16="http://schemas.microsoft.com/office/drawing/2014/main" id="{7CCA3784-32A9-44A2-AA23-FD4BFD408BB5}"/>
              </a:ext>
            </a:extLst>
          </p:cNvPr>
          <p:cNvSpPr>
            <a:spLocks noGrp="1"/>
          </p:cNvSpPr>
          <p:nvPr>
            <p:ph type="body" sz="quarter" idx="10"/>
          </p:nvPr>
        </p:nvSpPr>
        <p:spPr>
          <a:xfrm>
            <a:off x="1077756" y="2936875"/>
            <a:ext cx="10036488" cy="908050"/>
          </a:xfrm>
          <a:prstGeom prst="rect">
            <a:avLst/>
          </a:prstGeom>
        </p:spPr>
        <p:txBody>
          <a:bodyPr/>
          <a:lstStyle>
            <a:lvl1pPr marL="0" indent="0" algn="ctr">
              <a:buNone/>
              <a:defRPr sz="4950" b="0">
                <a:solidFill>
                  <a:schemeClr val="accent2"/>
                </a:solidFill>
                <a:latin typeface="Avenir LT Std 65 Medium" panose="020B0603020203020204" pitchFamily="34" charset="0"/>
              </a:defRPr>
            </a:lvl1pPr>
          </a:lstStyle>
          <a:p>
            <a:pPr lvl="0"/>
            <a:r>
              <a:rPr lang="en-US" dirty="0"/>
              <a:t>Edit Master text styles</a:t>
            </a:r>
          </a:p>
        </p:txBody>
      </p:sp>
      <p:sp>
        <p:nvSpPr>
          <p:cNvPr id="31" name="Text Placeholder 30">
            <a:extLst>
              <a:ext uri="{FF2B5EF4-FFF2-40B4-BE49-F238E27FC236}">
                <a16:creationId xmlns:a16="http://schemas.microsoft.com/office/drawing/2014/main" id="{A4E2DE28-F6D3-4D6B-B852-B3D9A1BB141F}"/>
              </a:ext>
            </a:extLst>
          </p:cNvPr>
          <p:cNvSpPr>
            <a:spLocks noGrp="1"/>
          </p:cNvSpPr>
          <p:nvPr>
            <p:ph type="body" sz="quarter" idx="11" hasCustomPrompt="1"/>
          </p:nvPr>
        </p:nvSpPr>
        <p:spPr>
          <a:xfrm>
            <a:off x="-38100" y="3954157"/>
            <a:ext cx="12268200" cy="389340"/>
          </a:xfrm>
          <a:prstGeom prst="rect">
            <a:avLst/>
          </a:prstGeom>
        </p:spPr>
        <p:txBody>
          <a:bodyPr/>
          <a:lstStyle>
            <a:lvl1pPr marL="0" indent="0" algn="ctr">
              <a:buNone/>
              <a:defRPr sz="1350" cap="all" baseline="0">
                <a:solidFill>
                  <a:srgbClr val="AD9CC4"/>
                </a:solidFill>
                <a:latin typeface="Avenir Heavy"/>
              </a:defRPr>
            </a:lvl1pPr>
            <a:lvl2pPr marL="342900" indent="0">
              <a:buNone/>
              <a:defRPr/>
            </a:lvl2pPr>
          </a:lstStyle>
          <a:p>
            <a:pPr lvl="0"/>
            <a:r>
              <a:rPr lang="en-US" dirty="0"/>
              <a:t>EDIT MASTER SLIDE DECK SUBTITLE</a:t>
            </a:r>
          </a:p>
        </p:txBody>
      </p:sp>
    </p:spTree>
    <p:extLst>
      <p:ext uri="{BB962C8B-B14F-4D97-AF65-F5344CB8AC3E}">
        <p14:creationId xmlns:p14="http://schemas.microsoft.com/office/powerpoint/2010/main" val="267745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Gray">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normAutofit/>
          </a:bodyPr>
          <a:lstStyle>
            <a:lvl1pPr>
              <a:defRPr sz="2400" b="0">
                <a:solidFill>
                  <a:schemeClr val="accent2"/>
                </a:solidFill>
                <a:latin typeface="Avenir LT Std 45 Book" panose="020B0502020203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p:nvPr>
        </p:nvSpPr>
        <p:spPr>
          <a:xfrm>
            <a:off x="961293" y="1168253"/>
            <a:ext cx="10269417" cy="4965628"/>
          </a:xfrm>
          <a:prstGeom prst="rect">
            <a:avLst/>
          </a:prstGeom>
        </p:spPr>
        <p:txBody>
          <a:bodyPr/>
          <a:lstStyle>
            <a:lvl1pPr marL="0" indent="0">
              <a:lnSpc>
                <a:spcPct val="150000"/>
              </a:lnSpc>
              <a:spcBef>
                <a:spcPts val="0"/>
              </a:spcBef>
              <a:buNone/>
              <a:defRPr sz="1800">
                <a:solidFill>
                  <a:schemeClr val="bg2"/>
                </a:solidFill>
                <a:latin typeface="Avenir LT Std 45 Book" panose="020B0502020203020204" pitchFamily="34" charset="0"/>
              </a:defRPr>
            </a:lvl1pPr>
            <a:lvl2pPr marL="557213" indent="-214313">
              <a:lnSpc>
                <a:spcPct val="150000"/>
              </a:lnSpc>
              <a:spcBef>
                <a:spcPts val="0"/>
              </a:spcBef>
              <a:buClr>
                <a:schemeClr val="bg2"/>
              </a:buClr>
              <a:buFont typeface="Arial" panose="020B0604020202020204" pitchFamily="34" charset="0"/>
              <a:buChar char="•"/>
              <a:defRPr sz="1800">
                <a:solidFill>
                  <a:schemeClr val="bg2"/>
                </a:solidFill>
                <a:latin typeface="Avenir LT Std 45 Book" panose="020B0502020203020204" pitchFamily="34" charset="0"/>
              </a:defRPr>
            </a:lvl2pPr>
            <a:lvl3pPr marL="857250" indent="-171450">
              <a:lnSpc>
                <a:spcPct val="150000"/>
              </a:lnSpc>
              <a:spcBef>
                <a:spcPts val="0"/>
              </a:spcBef>
              <a:buClr>
                <a:schemeClr val="bg2"/>
              </a:buClr>
              <a:buFont typeface="Arial" panose="020B0604020202020204" pitchFamily="34" charset="0"/>
              <a:buChar char="•"/>
              <a:defRPr sz="1800">
                <a:solidFill>
                  <a:schemeClr val="bg2"/>
                </a:solidFill>
                <a:latin typeface="Avenir LT Std 45 Book" panose="020B0502020203020204" pitchFamily="34" charset="0"/>
              </a:defRPr>
            </a:lvl3pPr>
            <a:lvl4pPr marL="1200150" indent="-171450">
              <a:lnSpc>
                <a:spcPct val="150000"/>
              </a:lnSpc>
              <a:spcBef>
                <a:spcPts val="0"/>
              </a:spcBef>
              <a:buClr>
                <a:schemeClr val="bg2"/>
              </a:buClr>
              <a:buFont typeface="Arial" panose="020B0604020202020204" pitchFamily="34" charset="0"/>
              <a:buChar char="•"/>
              <a:defRPr sz="1800">
                <a:solidFill>
                  <a:schemeClr val="bg2"/>
                </a:solidFill>
                <a:latin typeface="Avenir LT Std 45 Book" panose="020B0502020203020204" pitchFamily="34" charset="0"/>
              </a:defRPr>
            </a:lvl4pPr>
            <a:lvl5pPr marL="1543050" indent="-171450">
              <a:lnSpc>
                <a:spcPct val="150000"/>
              </a:lnSpc>
              <a:spcBef>
                <a:spcPts val="0"/>
              </a:spcBef>
              <a:buClr>
                <a:schemeClr val="bg2"/>
              </a:buClr>
              <a:buFont typeface="Arial" panose="020B0604020202020204" pitchFamily="34" charset="0"/>
              <a:buChar char="•"/>
              <a:defRPr sz="1800">
                <a:solidFill>
                  <a:schemeClr val="bg2"/>
                </a:solidFill>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71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FE4177-9FF9-4B95-A247-8391D9FEB674}"/>
              </a:ext>
            </a:extLst>
          </p:cNvPr>
          <p:cNvSpPr/>
          <p:nvPr userDrawn="1"/>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FB5876DD-2FA1-4E20-B094-E425DF71B38D}"/>
              </a:ext>
            </a:extLst>
          </p:cNvPr>
          <p:cNvSpPr>
            <a:spLocks noGrp="1"/>
          </p:cNvSpPr>
          <p:nvPr>
            <p:ph type="body" sz="quarter" idx="10"/>
          </p:nvPr>
        </p:nvSpPr>
        <p:spPr>
          <a:xfrm>
            <a:off x="647700" y="5106988"/>
            <a:ext cx="10896600" cy="463818"/>
          </a:xfrm>
          <a:prstGeom prst="rect">
            <a:avLst/>
          </a:prstGeom>
        </p:spPr>
        <p:txBody>
          <a:bodyPr anchor="ctr"/>
          <a:lstStyle>
            <a:lvl1pPr marL="0" indent="0" algn="ctr">
              <a:buNone/>
              <a:defRPr sz="1800">
                <a:solidFill>
                  <a:schemeClr val="bg2">
                    <a:lumMod val="50000"/>
                  </a:schemeClr>
                </a:solidFill>
                <a:latin typeface="Avenir LT Std 45 Book" panose="020B0502020203020204" pitchFamily="34" charset="0"/>
              </a:defRPr>
            </a:lvl1pPr>
            <a:lvl2pPr marL="342900" indent="0">
              <a:buNone/>
              <a:defRPr/>
            </a:lvl2pPr>
          </a:lstStyle>
          <a:p>
            <a:pPr lvl="0"/>
            <a:r>
              <a:rPr lang="en-US" dirty="0"/>
              <a:t>Edit Master text styles</a:t>
            </a:r>
          </a:p>
        </p:txBody>
      </p:sp>
    </p:spTree>
    <p:extLst>
      <p:ext uri="{BB962C8B-B14F-4D97-AF65-F5344CB8AC3E}">
        <p14:creationId xmlns:p14="http://schemas.microsoft.com/office/powerpoint/2010/main" val="167744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top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FE4177-9FF9-4B95-A247-8391D9FEB674}"/>
              </a:ext>
            </a:extLst>
          </p:cNvPr>
          <p:cNvSpPr/>
          <p:nvPr userDrawn="1"/>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3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FE4177-9FF9-4B95-A247-8391D9FEB674}"/>
              </a:ext>
            </a:extLst>
          </p:cNvPr>
          <p:cNvSpPr/>
          <p:nvPr userDrawn="1"/>
        </p:nvSpPr>
        <p:spPr>
          <a:xfrm>
            <a:off x="648087" y="533401"/>
            <a:ext cx="11070301" cy="5445369"/>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403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9E-F38C-43C2-A1F0-746308FFB53E}"/>
              </a:ext>
            </a:extLst>
          </p:cNvPr>
          <p:cNvPicPr>
            <a:picLocks noChangeAspect="1"/>
          </p:cNvPicPr>
          <p:nvPr userDrawn="1"/>
        </p:nvPicPr>
        <p:blipFill>
          <a:blip r:embed="rId2"/>
          <a:stretch>
            <a:fillRect/>
          </a:stretch>
        </p:blipFill>
        <p:spPr>
          <a:xfrm>
            <a:off x="6245113" y="388967"/>
            <a:ext cx="5553937" cy="5517358"/>
          </a:xfrm>
          <a:prstGeom prst="rect">
            <a:avLst/>
          </a:prstGeom>
        </p:spPr>
      </p:pic>
      <p:sp>
        <p:nvSpPr>
          <p:cNvPr id="4" name="Text Placeholder 3">
            <a:extLst>
              <a:ext uri="{FF2B5EF4-FFF2-40B4-BE49-F238E27FC236}">
                <a16:creationId xmlns:a16="http://schemas.microsoft.com/office/drawing/2014/main" id="{898DCCFF-A401-4676-9557-A46FDFED5289}"/>
              </a:ext>
            </a:extLst>
          </p:cNvPr>
          <p:cNvSpPr>
            <a:spLocks noGrp="1"/>
          </p:cNvSpPr>
          <p:nvPr>
            <p:ph type="body" sz="quarter" idx="10"/>
          </p:nvPr>
        </p:nvSpPr>
        <p:spPr>
          <a:xfrm>
            <a:off x="647434" y="2135968"/>
            <a:ext cx="5229665" cy="2586064"/>
          </a:xfrm>
          <a:prstGeom prst="rect">
            <a:avLst/>
          </a:prstGeom>
        </p:spPr>
        <p:txBody>
          <a:bodyPr/>
          <a:lstStyle>
            <a:lvl1pPr marL="0" indent="0" algn="ctr">
              <a:lnSpc>
                <a:spcPct val="150000"/>
              </a:lnSpc>
              <a:spcBef>
                <a:spcPts val="0"/>
              </a:spcBef>
              <a:buFontTx/>
              <a:buNone/>
              <a:defRPr sz="1800">
                <a:solidFill>
                  <a:schemeClr val="bg2">
                    <a:lumMod val="50000"/>
                  </a:schemeClr>
                </a:solidFill>
                <a:latin typeface="Avenir LT Std 45 Book" panose="020B0502020203020204" pitchFamily="34" charset="0"/>
              </a:defRPr>
            </a:lvl1pPr>
            <a:lvl2pPr marL="342900" indent="0" algn="ctr">
              <a:lnSpc>
                <a:spcPct val="150000"/>
              </a:lnSpc>
              <a:spcBef>
                <a:spcPts val="0"/>
              </a:spcBef>
              <a:buFontTx/>
              <a:buNone/>
              <a:defRPr sz="1500">
                <a:latin typeface="Avenir LT Std 45 Book" panose="020B0502020203020204" pitchFamily="34" charset="0"/>
              </a:defRPr>
            </a:lvl2pPr>
          </a:lstStyle>
          <a:p>
            <a:pPr lvl="0"/>
            <a:r>
              <a:rPr lang="en-US" dirty="0"/>
              <a:t>Edit Master text styles</a:t>
            </a:r>
          </a:p>
        </p:txBody>
      </p:sp>
    </p:spTree>
    <p:extLst>
      <p:ext uri="{BB962C8B-B14F-4D97-AF65-F5344CB8AC3E}">
        <p14:creationId xmlns:p14="http://schemas.microsoft.com/office/powerpoint/2010/main" val="155795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Right-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9E-F38C-43C2-A1F0-746308FFB53E}"/>
              </a:ext>
            </a:extLst>
          </p:cNvPr>
          <p:cNvPicPr>
            <a:picLocks noChangeAspect="1"/>
          </p:cNvPicPr>
          <p:nvPr userDrawn="1"/>
        </p:nvPicPr>
        <p:blipFill>
          <a:blip r:embed="rId2"/>
          <a:stretch>
            <a:fillRect/>
          </a:stretch>
        </p:blipFill>
        <p:spPr>
          <a:xfrm>
            <a:off x="6245113" y="388967"/>
            <a:ext cx="5553937" cy="5517358"/>
          </a:xfrm>
          <a:prstGeom prst="rect">
            <a:avLst/>
          </a:prstGeom>
        </p:spPr>
      </p:pic>
      <p:sp>
        <p:nvSpPr>
          <p:cNvPr id="4" name="Text Placeholder 3">
            <a:extLst>
              <a:ext uri="{FF2B5EF4-FFF2-40B4-BE49-F238E27FC236}">
                <a16:creationId xmlns:a16="http://schemas.microsoft.com/office/drawing/2014/main" id="{898DCCFF-A401-4676-9557-A46FDFED5289}"/>
              </a:ext>
            </a:extLst>
          </p:cNvPr>
          <p:cNvSpPr>
            <a:spLocks noGrp="1"/>
          </p:cNvSpPr>
          <p:nvPr>
            <p:ph type="body" sz="quarter" idx="10"/>
          </p:nvPr>
        </p:nvSpPr>
        <p:spPr>
          <a:xfrm>
            <a:off x="647434" y="2331859"/>
            <a:ext cx="5246687" cy="2531892"/>
          </a:xfrm>
          <a:prstGeom prst="rect">
            <a:avLst/>
          </a:prstGeom>
        </p:spPr>
        <p:txBody>
          <a:bodyPr/>
          <a:lstStyle>
            <a:lvl1pPr marL="0" indent="0" algn="ctr">
              <a:lnSpc>
                <a:spcPct val="150000"/>
              </a:lnSpc>
              <a:spcBef>
                <a:spcPts val="0"/>
              </a:spcBef>
              <a:buFontTx/>
              <a:buNone/>
              <a:defRPr sz="1800">
                <a:solidFill>
                  <a:schemeClr val="bg2">
                    <a:lumMod val="50000"/>
                  </a:schemeClr>
                </a:solidFill>
                <a:latin typeface="Avenir LT Std 45 Book" panose="020B0502020203020204" pitchFamily="34" charset="0"/>
              </a:defRPr>
            </a:lvl1pPr>
            <a:lvl2pPr marL="342900" indent="0" algn="ctr">
              <a:lnSpc>
                <a:spcPct val="150000"/>
              </a:lnSpc>
              <a:spcBef>
                <a:spcPts val="0"/>
              </a:spcBef>
              <a:buFontTx/>
              <a:buNone/>
              <a:defRPr sz="1500">
                <a:latin typeface="Avenir LT Std 45 Book" panose="020B0502020203020204" pitchFamily="34" charset="0"/>
              </a:defRPr>
            </a:lvl2pPr>
          </a:lstStyle>
          <a:p>
            <a:pPr lvl="0"/>
            <a:r>
              <a:rPr lang="en-US" dirty="0"/>
              <a:t>Edit Master text styles</a:t>
            </a:r>
          </a:p>
        </p:txBody>
      </p:sp>
      <p:sp>
        <p:nvSpPr>
          <p:cNvPr id="6" name="Text Placeholder 5">
            <a:extLst>
              <a:ext uri="{FF2B5EF4-FFF2-40B4-BE49-F238E27FC236}">
                <a16:creationId xmlns:a16="http://schemas.microsoft.com/office/drawing/2014/main" id="{AC3C9F5D-4AC2-407C-9E46-0F902FE5FBB0}"/>
              </a:ext>
            </a:extLst>
          </p:cNvPr>
          <p:cNvSpPr>
            <a:spLocks noGrp="1"/>
          </p:cNvSpPr>
          <p:nvPr>
            <p:ph type="body" sz="quarter" idx="11" hasCustomPrompt="1"/>
          </p:nvPr>
        </p:nvSpPr>
        <p:spPr>
          <a:xfrm>
            <a:off x="647432" y="1924314"/>
            <a:ext cx="5246688" cy="407547"/>
          </a:xfrm>
          <a:prstGeom prst="rect">
            <a:avLst/>
          </a:prstGeom>
        </p:spPr>
        <p:txBody>
          <a:bodyPr/>
          <a:lstStyle>
            <a:lvl1pPr marL="0" indent="0" algn="ctr">
              <a:buNone/>
              <a:defRPr sz="1800">
                <a:solidFill>
                  <a:schemeClr val="accent1"/>
                </a:solidFill>
                <a:latin typeface="Avenir LT Std 45 Book" panose="020B0502020203020204" pitchFamily="34" charset="0"/>
              </a:defRPr>
            </a:lvl1pPr>
          </a:lstStyle>
          <a:p>
            <a:pPr lvl="0"/>
            <a:r>
              <a:rPr lang="en-US" dirty="0"/>
              <a:t>Edit Master Page Title text</a:t>
            </a:r>
          </a:p>
        </p:txBody>
      </p:sp>
    </p:spTree>
    <p:extLst>
      <p:ext uri="{BB962C8B-B14F-4D97-AF65-F5344CB8AC3E}">
        <p14:creationId xmlns:p14="http://schemas.microsoft.com/office/powerpoint/2010/main" val="213051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9E-F38C-43C2-A1F0-746308FFB53E}"/>
              </a:ext>
            </a:extLst>
          </p:cNvPr>
          <p:cNvPicPr>
            <a:picLocks noChangeAspect="1"/>
          </p:cNvPicPr>
          <p:nvPr userDrawn="1"/>
        </p:nvPicPr>
        <p:blipFill>
          <a:blip r:embed="rId2"/>
          <a:stretch>
            <a:fillRect/>
          </a:stretch>
        </p:blipFill>
        <p:spPr>
          <a:xfrm>
            <a:off x="646157" y="388967"/>
            <a:ext cx="5553937" cy="5517358"/>
          </a:xfrm>
          <a:prstGeom prst="rect">
            <a:avLst/>
          </a:prstGeom>
        </p:spPr>
      </p:pic>
      <p:sp>
        <p:nvSpPr>
          <p:cNvPr id="4" name="Text Placeholder 3">
            <a:extLst>
              <a:ext uri="{FF2B5EF4-FFF2-40B4-BE49-F238E27FC236}">
                <a16:creationId xmlns:a16="http://schemas.microsoft.com/office/drawing/2014/main" id="{898DCCFF-A401-4676-9557-A46FDFED5289}"/>
              </a:ext>
            </a:extLst>
          </p:cNvPr>
          <p:cNvSpPr>
            <a:spLocks noGrp="1"/>
          </p:cNvSpPr>
          <p:nvPr>
            <p:ph type="body" sz="quarter" idx="10"/>
          </p:nvPr>
        </p:nvSpPr>
        <p:spPr>
          <a:xfrm>
            <a:off x="6527723" y="2112311"/>
            <a:ext cx="5246687" cy="2633383"/>
          </a:xfrm>
          <a:prstGeom prst="rect">
            <a:avLst/>
          </a:prstGeom>
        </p:spPr>
        <p:txBody>
          <a:bodyPr/>
          <a:lstStyle>
            <a:lvl1pPr marL="0" indent="0" algn="ctr">
              <a:lnSpc>
                <a:spcPct val="150000"/>
              </a:lnSpc>
              <a:spcBef>
                <a:spcPts val="0"/>
              </a:spcBef>
              <a:buFontTx/>
              <a:buNone/>
              <a:defRPr sz="1800">
                <a:solidFill>
                  <a:schemeClr val="bg2">
                    <a:lumMod val="50000"/>
                  </a:schemeClr>
                </a:solidFill>
                <a:latin typeface="Avenir LT Std 45 Book" panose="020B0502020203020204" pitchFamily="34" charset="0"/>
              </a:defRPr>
            </a:lvl1pPr>
            <a:lvl2pPr marL="342900" indent="0" algn="ctr">
              <a:lnSpc>
                <a:spcPct val="150000"/>
              </a:lnSpc>
              <a:spcBef>
                <a:spcPts val="0"/>
              </a:spcBef>
              <a:buFontTx/>
              <a:buNone/>
              <a:defRPr sz="1500">
                <a:latin typeface="Avenir LT Std 45 Book" panose="020B0502020203020204" pitchFamily="34" charset="0"/>
              </a:defRPr>
            </a:lvl2pPr>
          </a:lstStyle>
          <a:p>
            <a:pPr lvl="0"/>
            <a:r>
              <a:rPr lang="en-US" dirty="0"/>
              <a:t>Edit Master text styles</a:t>
            </a:r>
          </a:p>
        </p:txBody>
      </p:sp>
    </p:spTree>
    <p:extLst>
      <p:ext uri="{BB962C8B-B14F-4D97-AF65-F5344CB8AC3E}">
        <p14:creationId xmlns:p14="http://schemas.microsoft.com/office/powerpoint/2010/main" val="192897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Left-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9E-F38C-43C2-A1F0-746308FFB53E}"/>
              </a:ext>
            </a:extLst>
          </p:cNvPr>
          <p:cNvPicPr>
            <a:picLocks noChangeAspect="1"/>
          </p:cNvPicPr>
          <p:nvPr userDrawn="1"/>
        </p:nvPicPr>
        <p:blipFill>
          <a:blip r:embed="rId2"/>
          <a:stretch>
            <a:fillRect/>
          </a:stretch>
        </p:blipFill>
        <p:spPr>
          <a:xfrm>
            <a:off x="646157" y="388967"/>
            <a:ext cx="5553937" cy="5517358"/>
          </a:xfrm>
          <a:prstGeom prst="rect">
            <a:avLst/>
          </a:prstGeom>
        </p:spPr>
      </p:pic>
      <p:sp>
        <p:nvSpPr>
          <p:cNvPr id="4" name="Text Placeholder 3">
            <a:extLst>
              <a:ext uri="{FF2B5EF4-FFF2-40B4-BE49-F238E27FC236}">
                <a16:creationId xmlns:a16="http://schemas.microsoft.com/office/drawing/2014/main" id="{898DCCFF-A401-4676-9557-A46FDFED5289}"/>
              </a:ext>
            </a:extLst>
          </p:cNvPr>
          <p:cNvSpPr>
            <a:spLocks noGrp="1"/>
          </p:cNvSpPr>
          <p:nvPr>
            <p:ph type="body" sz="quarter" idx="10"/>
          </p:nvPr>
        </p:nvSpPr>
        <p:spPr>
          <a:xfrm>
            <a:off x="6527723" y="2345927"/>
            <a:ext cx="5246687" cy="2531892"/>
          </a:xfrm>
          <a:prstGeom prst="rect">
            <a:avLst/>
          </a:prstGeom>
        </p:spPr>
        <p:txBody>
          <a:bodyPr/>
          <a:lstStyle>
            <a:lvl1pPr marL="0" indent="0" algn="ctr">
              <a:lnSpc>
                <a:spcPct val="150000"/>
              </a:lnSpc>
              <a:spcBef>
                <a:spcPts val="0"/>
              </a:spcBef>
              <a:buFontTx/>
              <a:buNone/>
              <a:defRPr sz="1800">
                <a:solidFill>
                  <a:schemeClr val="bg2">
                    <a:lumMod val="50000"/>
                  </a:schemeClr>
                </a:solidFill>
                <a:latin typeface="Avenir LT Std 45 Book" panose="020B0502020203020204" pitchFamily="34" charset="0"/>
              </a:defRPr>
            </a:lvl1pPr>
            <a:lvl2pPr marL="342900" indent="0" algn="ctr">
              <a:lnSpc>
                <a:spcPct val="150000"/>
              </a:lnSpc>
              <a:spcBef>
                <a:spcPts val="0"/>
              </a:spcBef>
              <a:buFontTx/>
              <a:buNone/>
              <a:defRPr sz="1500">
                <a:latin typeface="Avenir LT Std 45 Book" panose="020B0502020203020204" pitchFamily="34" charset="0"/>
              </a:defRPr>
            </a:lvl2pPr>
          </a:lstStyle>
          <a:p>
            <a:pPr lvl="0"/>
            <a:r>
              <a:rPr lang="en-US" dirty="0"/>
              <a:t>Edit Master text styles</a:t>
            </a:r>
          </a:p>
        </p:txBody>
      </p:sp>
      <p:sp>
        <p:nvSpPr>
          <p:cNvPr id="6" name="Text Placeholder 5">
            <a:extLst>
              <a:ext uri="{FF2B5EF4-FFF2-40B4-BE49-F238E27FC236}">
                <a16:creationId xmlns:a16="http://schemas.microsoft.com/office/drawing/2014/main" id="{AC3C9F5D-4AC2-407C-9E46-0F902FE5FBB0}"/>
              </a:ext>
            </a:extLst>
          </p:cNvPr>
          <p:cNvSpPr>
            <a:spLocks noGrp="1"/>
          </p:cNvSpPr>
          <p:nvPr>
            <p:ph type="body" sz="quarter" idx="11" hasCustomPrompt="1"/>
          </p:nvPr>
        </p:nvSpPr>
        <p:spPr>
          <a:xfrm>
            <a:off x="6527719" y="1924314"/>
            <a:ext cx="5246688" cy="407547"/>
          </a:xfrm>
          <a:prstGeom prst="rect">
            <a:avLst/>
          </a:prstGeom>
        </p:spPr>
        <p:txBody>
          <a:bodyPr/>
          <a:lstStyle>
            <a:lvl1pPr marL="0" indent="0" algn="ctr">
              <a:buNone/>
              <a:defRPr sz="1800">
                <a:solidFill>
                  <a:schemeClr val="accent1"/>
                </a:solidFill>
                <a:latin typeface="Avenir LT Std 45 Book" panose="020B0502020203020204" pitchFamily="34" charset="0"/>
              </a:defRPr>
            </a:lvl1pPr>
          </a:lstStyle>
          <a:p>
            <a:pPr lvl="0"/>
            <a:r>
              <a:rPr lang="en-US" dirty="0"/>
              <a:t>Edit Master Page Title text</a:t>
            </a:r>
          </a:p>
        </p:txBody>
      </p:sp>
    </p:spTree>
    <p:extLst>
      <p:ext uri="{BB962C8B-B14F-4D97-AF65-F5344CB8AC3E}">
        <p14:creationId xmlns:p14="http://schemas.microsoft.com/office/powerpoint/2010/main" val="1893538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FB3B87-CA18-4B54-B846-6734F3DD46BD}"/>
              </a:ext>
            </a:extLst>
          </p:cNvPr>
          <p:cNvGrpSpPr/>
          <p:nvPr userDrawn="1"/>
        </p:nvGrpSpPr>
        <p:grpSpPr>
          <a:xfrm>
            <a:off x="5334001" y="1720992"/>
            <a:ext cx="1488811" cy="193411"/>
            <a:chOff x="5366010" y="1984380"/>
            <a:chExt cx="1488811" cy="193411"/>
          </a:xfrm>
        </p:grpSpPr>
        <p:sp>
          <p:nvSpPr>
            <p:cNvPr id="3" name="Rectangle 2">
              <a:extLst>
                <a:ext uri="{FF2B5EF4-FFF2-40B4-BE49-F238E27FC236}">
                  <a16:creationId xmlns:a16="http://schemas.microsoft.com/office/drawing/2014/main" id="{8B1869AE-2FEE-4419-B008-34DDD30DA6F2}"/>
                </a:ext>
              </a:extLst>
            </p:cNvPr>
            <p:cNvSpPr/>
            <p:nvPr/>
          </p:nvSpPr>
          <p:spPr>
            <a:xfrm>
              <a:off x="6661410" y="1984380"/>
              <a:ext cx="193411" cy="193411"/>
            </a:xfrm>
            <a:prstGeom prst="rect">
              <a:avLst/>
            </a:prstGeom>
            <a:gradFill>
              <a:gsLst>
                <a:gs pos="0">
                  <a:schemeClr val="accent3"/>
                </a:gs>
                <a:gs pos="100000">
                  <a:schemeClr val="accent4"/>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664C555-2421-46DF-9272-5D6D6CA1A6F9}"/>
                </a:ext>
              </a:extLst>
            </p:cNvPr>
            <p:cNvSpPr/>
            <p:nvPr/>
          </p:nvSpPr>
          <p:spPr>
            <a:xfrm>
              <a:off x="5366010" y="1984380"/>
              <a:ext cx="193411" cy="193411"/>
            </a:xfrm>
            <a:prstGeom prst="rect">
              <a:avLst/>
            </a:prstGeom>
            <a:gradFill>
              <a:gsLst>
                <a:gs pos="0">
                  <a:schemeClr val="accent1"/>
                </a:gs>
                <a:gs pos="100000">
                  <a:schemeClr val="accent2"/>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9C478A7-5FCC-4D0C-80FF-2FEA6954D0A7}"/>
                </a:ext>
              </a:extLst>
            </p:cNvPr>
            <p:cNvSpPr/>
            <p:nvPr/>
          </p:nvSpPr>
          <p:spPr>
            <a:xfrm>
              <a:off x="5797810" y="1984380"/>
              <a:ext cx="193411" cy="193411"/>
            </a:xfrm>
            <a:prstGeom prst="rect">
              <a:avLst/>
            </a:prstGeom>
            <a:gradFill>
              <a:gsLst>
                <a:gs pos="0">
                  <a:srgbClr val="008000"/>
                </a:gs>
                <a:gs pos="100000">
                  <a:srgbClr val="27C291"/>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6A7992A-5486-4DD0-BBF2-5F44542EFACA}"/>
                </a:ext>
              </a:extLst>
            </p:cNvPr>
            <p:cNvSpPr/>
            <p:nvPr/>
          </p:nvSpPr>
          <p:spPr>
            <a:xfrm>
              <a:off x="6229610" y="1984380"/>
              <a:ext cx="193411" cy="193411"/>
            </a:xfrm>
            <a:prstGeom prst="rect">
              <a:avLst/>
            </a:prstGeom>
            <a:gradFill>
              <a:gsLst>
                <a:gs pos="0">
                  <a:srgbClr val="9F0000"/>
                </a:gs>
                <a:gs pos="100000">
                  <a:srgbClr val="FF191B"/>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D72C6550-D4BF-423B-A6C0-F725EF64FB63}"/>
              </a:ext>
            </a:extLst>
          </p:cNvPr>
          <p:cNvGrpSpPr/>
          <p:nvPr userDrawn="1"/>
        </p:nvGrpSpPr>
        <p:grpSpPr>
          <a:xfrm>
            <a:off x="5334001" y="4504047"/>
            <a:ext cx="1488811" cy="193411"/>
            <a:chOff x="5366010" y="1984380"/>
            <a:chExt cx="1488811" cy="193411"/>
          </a:xfrm>
        </p:grpSpPr>
        <p:sp>
          <p:nvSpPr>
            <p:cNvPr id="8" name="Rectangle 7">
              <a:extLst>
                <a:ext uri="{FF2B5EF4-FFF2-40B4-BE49-F238E27FC236}">
                  <a16:creationId xmlns:a16="http://schemas.microsoft.com/office/drawing/2014/main" id="{EA277FC8-3E26-4737-B387-7076748A2568}"/>
                </a:ext>
              </a:extLst>
            </p:cNvPr>
            <p:cNvSpPr/>
            <p:nvPr/>
          </p:nvSpPr>
          <p:spPr>
            <a:xfrm>
              <a:off x="6661410" y="1984380"/>
              <a:ext cx="193411" cy="193411"/>
            </a:xfrm>
            <a:prstGeom prst="rect">
              <a:avLst/>
            </a:prstGeom>
            <a:gradFill>
              <a:gsLst>
                <a:gs pos="0">
                  <a:schemeClr val="accent3"/>
                </a:gs>
                <a:gs pos="100000">
                  <a:schemeClr val="accent4"/>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83E6E62-8B77-45A5-A476-F73AF787F44E}"/>
                </a:ext>
              </a:extLst>
            </p:cNvPr>
            <p:cNvSpPr/>
            <p:nvPr/>
          </p:nvSpPr>
          <p:spPr>
            <a:xfrm>
              <a:off x="5366010" y="1984380"/>
              <a:ext cx="193411" cy="193411"/>
            </a:xfrm>
            <a:prstGeom prst="rect">
              <a:avLst/>
            </a:prstGeom>
            <a:gradFill>
              <a:gsLst>
                <a:gs pos="0">
                  <a:schemeClr val="accent1"/>
                </a:gs>
                <a:gs pos="100000">
                  <a:schemeClr val="accent2"/>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07C7D1-F555-4219-BC63-52E28F1BFFF3}"/>
                </a:ext>
              </a:extLst>
            </p:cNvPr>
            <p:cNvSpPr/>
            <p:nvPr/>
          </p:nvSpPr>
          <p:spPr>
            <a:xfrm>
              <a:off x="5797810" y="1984380"/>
              <a:ext cx="193411" cy="193411"/>
            </a:xfrm>
            <a:prstGeom prst="rect">
              <a:avLst/>
            </a:prstGeom>
            <a:gradFill>
              <a:gsLst>
                <a:gs pos="0">
                  <a:srgbClr val="008000"/>
                </a:gs>
                <a:gs pos="100000">
                  <a:srgbClr val="27C291"/>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FCB5090-B2BC-4590-BF50-EE86A14891C9}"/>
                </a:ext>
              </a:extLst>
            </p:cNvPr>
            <p:cNvSpPr/>
            <p:nvPr/>
          </p:nvSpPr>
          <p:spPr>
            <a:xfrm>
              <a:off x="6229610" y="1984380"/>
              <a:ext cx="193411" cy="193411"/>
            </a:xfrm>
            <a:prstGeom prst="rect">
              <a:avLst/>
            </a:prstGeom>
            <a:gradFill>
              <a:gsLst>
                <a:gs pos="0">
                  <a:srgbClr val="9F0000"/>
                </a:gs>
                <a:gs pos="100000">
                  <a:srgbClr val="FF191B"/>
                </a:gs>
              </a:gsLst>
              <a:lin ang="12900000" scaled="0"/>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3" name="Text Placeholder 12">
            <a:extLst>
              <a:ext uri="{FF2B5EF4-FFF2-40B4-BE49-F238E27FC236}">
                <a16:creationId xmlns:a16="http://schemas.microsoft.com/office/drawing/2014/main" id="{5CF58AFF-2F17-48F3-B309-6A00507CB1C7}"/>
              </a:ext>
            </a:extLst>
          </p:cNvPr>
          <p:cNvSpPr>
            <a:spLocks noGrp="1"/>
          </p:cNvSpPr>
          <p:nvPr>
            <p:ph type="body" sz="quarter" idx="10" hasCustomPrompt="1"/>
          </p:nvPr>
        </p:nvSpPr>
        <p:spPr>
          <a:xfrm>
            <a:off x="856458" y="3049169"/>
            <a:ext cx="10479087" cy="450166"/>
          </a:xfrm>
          <a:prstGeom prst="rect">
            <a:avLst/>
          </a:prstGeom>
        </p:spPr>
        <p:txBody>
          <a:bodyPr/>
          <a:lstStyle>
            <a:lvl1pPr marL="0" indent="0" algn="ctr">
              <a:buNone/>
              <a:defRPr sz="1800" i="1">
                <a:solidFill>
                  <a:schemeClr val="accent1"/>
                </a:solidFill>
                <a:latin typeface="Avenir LT Std 45 Book" panose="020B0502020203020204" pitchFamily="34" charset="0"/>
              </a:defRPr>
            </a:lvl1pPr>
          </a:lstStyle>
          <a:p>
            <a:pPr lvl="0"/>
            <a:r>
              <a:rPr lang="en-US" dirty="0"/>
              <a:t>Important phase or quote goes here, but please keep it short.</a:t>
            </a:r>
          </a:p>
        </p:txBody>
      </p:sp>
    </p:spTree>
    <p:extLst>
      <p:ext uri="{BB962C8B-B14F-4D97-AF65-F5344CB8AC3E}">
        <p14:creationId xmlns:p14="http://schemas.microsoft.com/office/powerpoint/2010/main" val="71792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8DCE-337B-4CA3-B0EF-C5126A174F4C}"/>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3D23093B-7A3F-4096-8D58-CB42A178F789}"/>
              </a:ext>
            </a:extLst>
          </p:cNvPr>
          <p:cNvPicPr>
            <a:picLocks noChangeAspect="1"/>
          </p:cNvPicPr>
          <p:nvPr userDrawn="1"/>
        </p:nvPicPr>
        <p:blipFill>
          <a:blip r:embed="rId2"/>
          <a:stretch>
            <a:fillRect/>
          </a:stretch>
        </p:blipFill>
        <p:spPr>
          <a:xfrm>
            <a:off x="1694308" y="1835130"/>
            <a:ext cx="8803387" cy="36579"/>
          </a:xfrm>
          <a:prstGeom prst="rect">
            <a:avLst/>
          </a:prstGeom>
        </p:spPr>
      </p:pic>
      <p:pic>
        <p:nvPicPr>
          <p:cNvPr id="5" name="Picture 4">
            <a:extLst>
              <a:ext uri="{FF2B5EF4-FFF2-40B4-BE49-F238E27FC236}">
                <a16:creationId xmlns:a16="http://schemas.microsoft.com/office/drawing/2014/main" id="{185E55B2-2388-4F09-9F75-5FC270492454}"/>
              </a:ext>
            </a:extLst>
          </p:cNvPr>
          <p:cNvPicPr>
            <a:picLocks noChangeAspect="1"/>
          </p:cNvPicPr>
          <p:nvPr userDrawn="1"/>
        </p:nvPicPr>
        <p:blipFill>
          <a:blip r:embed="rId2"/>
          <a:stretch>
            <a:fillRect/>
          </a:stretch>
        </p:blipFill>
        <p:spPr>
          <a:xfrm>
            <a:off x="1694308" y="4801069"/>
            <a:ext cx="8803387" cy="36579"/>
          </a:xfrm>
          <a:prstGeom prst="rect">
            <a:avLst/>
          </a:prstGeom>
        </p:spPr>
      </p:pic>
      <p:sp>
        <p:nvSpPr>
          <p:cNvPr id="8" name="TextBox 7">
            <a:extLst>
              <a:ext uri="{FF2B5EF4-FFF2-40B4-BE49-F238E27FC236}">
                <a16:creationId xmlns:a16="http://schemas.microsoft.com/office/drawing/2014/main" id="{F1B06962-FB4F-4135-A5F7-366A6FD2DB66}"/>
              </a:ext>
            </a:extLst>
          </p:cNvPr>
          <p:cNvSpPr txBox="1"/>
          <p:nvPr userDrawn="1"/>
        </p:nvSpPr>
        <p:spPr>
          <a:xfrm>
            <a:off x="5195669" y="4311045"/>
            <a:ext cx="1800665" cy="16850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350" b="0" i="0" u="none" strike="noStrike" kern="1200" cap="none" spc="0" normalizeH="0" baseline="0" noProof="0" dirty="0">
                <a:ln>
                  <a:noFill/>
                </a:ln>
                <a:solidFill>
                  <a:srgbClr val="5E4085"/>
                </a:solidFill>
                <a:effectLst/>
                <a:uLnTx/>
                <a:uFillTx/>
                <a:latin typeface="Arial Black" panose="020B0A04020102020204" pitchFamily="34" charset="0"/>
                <a:ea typeface="+mn-ea"/>
                <a:cs typeface="+mn-cs"/>
              </a:rPr>
              <a:t>’’</a:t>
            </a:r>
          </a:p>
        </p:txBody>
      </p:sp>
      <p:sp>
        <p:nvSpPr>
          <p:cNvPr id="9" name="TextBox 8">
            <a:extLst>
              <a:ext uri="{FF2B5EF4-FFF2-40B4-BE49-F238E27FC236}">
                <a16:creationId xmlns:a16="http://schemas.microsoft.com/office/drawing/2014/main" id="{B9C334E7-E0AA-4586-8B16-93CDFBDF5756}"/>
              </a:ext>
            </a:extLst>
          </p:cNvPr>
          <p:cNvSpPr txBox="1"/>
          <p:nvPr userDrawn="1"/>
        </p:nvSpPr>
        <p:spPr>
          <a:xfrm flipV="1">
            <a:off x="5195669" y="70946"/>
            <a:ext cx="1800665" cy="16850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350" b="0" i="0" u="none" strike="noStrike" kern="1200" cap="none" spc="0" normalizeH="0" baseline="0" noProof="0" dirty="0">
                <a:ln>
                  <a:noFill/>
                </a:ln>
                <a:solidFill>
                  <a:srgbClr val="5E4085"/>
                </a:solidFill>
                <a:effectLst/>
                <a:uLnTx/>
                <a:uFillTx/>
                <a:latin typeface="Arial Black" panose="020B0A04020102020204" pitchFamily="34" charset="0"/>
                <a:ea typeface="+mn-ea"/>
                <a:cs typeface="+mn-cs"/>
              </a:rPr>
              <a:t>’’</a:t>
            </a:r>
          </a:p>
        </p:txBody>
      </p:sp>
      <p:sp>
        <p:nvSpPr>
          <p:cNvPr id="11" name="Text Placeholder 10">
            <a:extLst>
              <a:ext uri="{FF2B5EF4-FFF2-40B4-BE49-F238E27FC236}">
                <a16:creationId xmlns:a16="http://schemas.microsoft.com/office/drawing/2014/main" id="{92EF2D63-E465-46C5-A693-DCE846E5F156}"/>
              </a:ext>
            </a:extLst>
          </p:cNvPr>
          <p:cNvSpPr>
            <a:spLocks noGrp="1"/>
          </p:cNvSpPr>
          <p:nvPr>
            <p:ph type="body" sz="quarter" idx="10" hasCustomPrompt="1"/>
          </p:nvPr>
        </p:nvSpPr>
        <p:spPr>
          <a:xfrm>
            <a:off x="1693864" y="2405013"/>
            <a:ext cx="8804275" cy="1808162"/>
          </a:xfrm>
          <a:prstGeom prst="rect">
            <a:avLst/>
          </a:prstGeom>
        </p:spPr>
        <p:txBody>
          <a:bodyPr/>
          <a:lstStyle>
            <a:lvl1pPr marL="0" marR="0" indent="0" algn="ctr" defTabSz="685800" rtl="0" eaLnBrk="1" fontAlgn="auto" latinLnBrk="0" hangingPunct="1">
              <a:lnSpc>
                <a:spcPct val="200000"/>
              </a:lnSpc>
              <a:spcBef>
                <a:spcPct val="20000"/>
              </a:spcBef>
              <a:spcAft>
                <a:spcPts val="0"/>
              </a:spcAft>
              <a:buClrTx/>
              <a:buSzTx/>
              <a:buFont typeface="Arial" pitchFamily="34" charset="0"/>
              <a:buNone/>
              <a:tabLst/>
              <a:defRPr sz="1350" i="1">
                <a:solidFill>
                  <a:schemeClr val="accent2"/>
                </a:solidFill>
                <a:latin typeface="Avenir LT Std 45 Book" panose="020B0502020203020204" pitchFamily="34" charset="0"/>
              </a:defRPr>
            </a:lvl1pPr>
          </a:lstStyle>
          <a:p>
            <a:pPr lvl="0"/>
            <a:r>
              <a:rPr lang="en-US" dirty="0"/>
              <a:t>The integrated, collaborative system decreased my time for decision-making to seconds!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Morbi</a:t>
            </a:r>
            <a:r>
              <a:rPr lang="en-US" dirty="0"/>
              <a:t> et convallis libero, </a:t>
            </a:r>
            <a:r>
              <a:rPr lang="en-US" dirty="0" err="1"/>
              <a:t>vel</a:t>
            </a:r>
            <a:r>
              <a:rPr lang="en-US" dirty="0"/>
              <a:t> </a:t>
            </a:r>
            <a:r>
              <a:rPr lang="en-US" dirty="0" err="1"/>
              <a:t>sagitits</a:t>
            </a:r>
            <a:r>
              <a:rPr lang="en-US" dirty="0"/>
              <a:t> </a:t>
            </a:r>
            <a:r>
              <a:rPr lang="en-US" dirty="0" err="1"/>
              <a:t>erat</a:t>
            </a:r>
            <a:r>
              <a:rPr lang="en-US" dirty="0"/>
              <a:t>. </a:t>
            </a:r>
            <a:r>
              <a:rPr lang="en-US" dirty="0" err="1"/>
              <a:t>Sed</a:t>
            </a:r>
            <a:r>
              <a:rPr lang="en-US" dirty="0"/>
              <a:t> </a:t>
            </a:r>
            <a:r>
              <a:rPr lang="en-US" dirty="0" err="1"/>
              <a:t>Sodales</a:t>
            </a:r>
            <a:r>
              <a:rPr lang="en-US" dirty="0"/>
              <a:t> ipsum.</a:t>
            </a:r>
          </a:p>
        </p:txBody>
      </p:sp>
      <p:sp>
        <p:nvSpPr>
          <p:cNvPr id="13" name="Text Placeholder 12">
            <a:extLst>
              <a:ext uri="{FF2B5EF4-FFF2-40B4-BE49-F238E27FC236}">
                <a16:creationId xmlns:a16="http://schemas.microsoft.com/office/drawing/2014/main" id="{22050CD4-3DFB-4669-BD8E-C9A9DE24E555}"/>
              </a:ext>
            </a:extLst>
          </p:cNvPr>
          <p:cNvSpPr>
            <a:spLocks noGrp="1"/>
          </p:cNvSpPr>
          <p:nvPr>
            <p:ph type="body" sz="quarter" idx="11" hasCustomPrompt="1"/>
          </p:nvPr>
        </p:nvSpPr>
        <p:spPr>
          <a:xfrm>
            <a:off x="8468752" y="4255431"/>
            <a:ext cx="2029387" cy="442913"/>
          </a:xfrm>
          <a:prstGeom prst="rect">
            <a:avLst/>
          </a:prstGeom>
        </p:spPr>
        <p:txBody>
          <a:bodyPr/>
          <a:lstStyle>
            <a:lvl1pPr marL="0" indent="0" algn="r">
              <a:buNone/>
              <a:defRPr sz="1350">
                <a:solidFill>
                  <a:schemeClr val="accent4"/>
                </a:solidFill>
                <a:latin typeface="Avenir LT Std 45 Book" panose="020B0502020203020204" pitchFamily="34" charset="0"/>
              </a:defRPr>
            </a:lvl1pPr>
          </a:lstStyle>
          <a:p>
            <a:pPr lvl="0"/>
            <a:r>
              <a:rPr lang="en-US" dirty="0"/>
              <a:t>- Author</a:t>
            </a:r>
          </a:p>
        </p:txBody>
      </p:sp>
    </p:spTree>
    <p:extLst>
      <p:ext uri="{BB962C8B-B14F-4D97-AF65-F5344CB8AC3E}">
        <p14:creationId xmlns:p14="http://schemas.microsoft.com/office/powerpoint/2010/main" val="379608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Scholar BrandMark Expanded-01.png">
            <a:extLst>
              <a:ext uri="{FF2B5EF4-FFF2-40B4-BE49-F238E27FC236}">
                <a16:creationId xmlns:a16="http://schemas.microsoft.com/office/drawing/2014/main" id="{9B17329E-A191-4CA4-8D3B-26F50C85B7BD}"/>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rot="1528113">
            <a:off x="-458525" y="308404"/>
            <a:ext cx="6407512" cy="6443021"/>
          </a:xfrm>
          <a:prstGeom prst="rect">
            <a:avLst/>
          </a:prstGeom>
          <a:noFill/>
        </p:spPr>
      </p:pic>
      <p:sp>
        <p:nvSpPr>
          <p:cNvPr id="9" name="Rectangle 8">
            <a:extLst>
              <a:ext uri="{FF2B5EF4-FFF2-40B4-BE49-F238E27FC236}">
                <a16:creationId xmlns:a16="http://schemas.microsoft.com/office/drawing/2014/main" id="{B8C05C65-61E8-4710-85C1-587A8F6A52AA}"/>
              </a:ext>
            </a:extLst>
          </p:cNvPr>
          <p:cNvSpPr/>
          <p:nvPr userDrawn="1"/>
        </p:nvSpPr>
        <p:spPr>
          <a:xfrm>
            <a:off x="1" y="1"/>
            <a:ext cx="12192000" cy="2011680"/>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Calibri"/>
                <a:ea typeface="+mn-ea"/>
                <a:cs typeface="+mn-cs"/>
              </a:rPr>
              <a:t> </a:t>
            </a:r>
          </a:p>
        </p:txBody>
      </p:sp>
      <p:sp>
        <p:nvSpPr>
          <p:cNvPr id="10" name="Rectangle 9">
            <a:extLst>
              <a:ext uri="{FF2B5EF4-FFF2-40B4-BE49-F238E27FC236}">
                <a16:creationId xmlns:a16="http://schemas.microsoft.com/office/drawing/2014/main" id="{CE20617A-AB96-4E2D-902F-6EF897299D1B}"/>
              </a:ext>
            </a:extLst>
          </p:cNvPr>
          <p:cNvSpPr/>
          <p:nvPr userDrawn="1"/>
        </p:nvSpPr>
        <p:spPr>
          <a:xfrm rot="10800000">
            <a:off x="-1" y="4812988"/>
            <a:ext cx="12192001" cy="2038045"/>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Calibri"/>
                <a:ea typeface="+mn-ea"/>
                <a:cs typeface="+mn-cs"/>
              </a:rPr>
              <a:t> </a:t>
            </a:r>
          </a:p>
        </p:txBody>
      </p:sp>
      <p:sp>
        <p:nvSpPr>
          <p:cNvPr id="4" name="Rectangle 3">
            <a:extLst>
              <a:ext uri="{FF2B5EF4-FFF2-40B4-BE49-F238E27FC236}">
                <a16:creationId xmlns:a16="http://schemas.microsoft.com/office/drawing/2014/main" id="{8BDC5C6C-E15E-427E-BB9E-40DC0A618FDE}"/>
              </a:ext>
            </a:extLst>
          </p:cNvPr>
          <p:cNvSpPr/>
          <p:nvPr userDrawn="1"/>
        </p:nvSpPr>
        <p:spPr>
          <a:xfrm>
            <a:off x="2279993" y="3018579"/>
            <a:ext cx="799860" cy="787508"/>
          </a:xfrm>
          <a:prstGeom prst="rect">
            <a:avLst/>
          </a:prstGeom>
          <a:gradFill>
            <a:gsLst>
              <a:gs pos="0">
                <a:schemeClr val="accent3"/>
              </a:gs>
              <a:gs pos="100000">
                <a:schemeClr val="accent4"/>
              </a:gs>
            </a:gsLst>
            <a:lin ang="12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id="{0F836B0B-ECBD-4FCE-BE87-3219ACB261A3}"/>
              </a:ext>
            </a:extLst>
          </p:cNvPr>
          <p:cNvSpPr>
            <a:spLocks noGrp="1"/>
          </p:cNvSpPr>
          <p:nvPr>
            <p:ph type="body" sz="quarter" idx="10" hasCustomPrompt="1"/>
          </p:nvPr>
        </p:nvSpPr>
        <p:spPr>
          <a:xfrm>
            <a:off x="2260553" y="3054350"/>
            <a:ext cx="828675" cy="749300"/>
          </a:xfrm>
          <a:prstGeom prst="rect">
            <a:avLst/>
          </a:prstGeom>
        </p:spPr>
        <p:txBody>
          <a:bodyPr anchor="ctr"/>
          <a:lstStyle>
            <a:lvl1pPr marL="0" indent="0" algn="ctr">
              <a:buNone/>
              <a:defRPr sz="2800">
                <a:solidFill>
                  <a:schemeClr val="bg1"/>
                </a:solidFill>
                <a:latin typeface="Avenir LT Std 45 Book" panose="020B0502020203020204" pitchFamily="34" charset="0"/>
              </a:defRPr>
            </a:lvl1pPr>
          </a:lstStyle>
          <a:p>
            <a:pPr lvl="0"/>
            <a:r>
              <a:rPr lang="en-US" dirty="0"/>
              <a:t>##</a:t>
            </a:r>
          </a:p>
        </p:txBody>
      </p:sp>
      <p:sp>
        <p:nvSpPr>
          <p:cNvPr id="12" name="Text Placeholder 11">
            <a:extLst>
              <a:ext uri="{FF2B5EF4-FFF2-40B4-BE49-F238E27FC236}">
                <a16:creationId xmlns:a16="http://schemas.microsoft.com/office/drawing/2014/main" id="{935F3024-D40A-46F1-8CB0-0E45200092D9}"/>
              </a:ext>
            </a:extLst>
          </p:cNvPr>
          <p:cNvSpPr>
            <a:spLocks noGrp="1"/>
          </p:cNvSpPr>
          <p:nvPr>
            <p:ph type="body" sz="quarter" idx="11"/>
          </p:nvPr>
        </p:nvSpPr>
        <p:spPr>
          <a:xfrm>
            <a:off x="3342721" y="3054202"/>
            <a:ext cx="7399339" cy="749601"/>
          </a:xfrm>
          <a:prstGeom prst="rect">
            <a:avLst/>
          </a:prstGeom>
        </p:spPr>
        <p:txBody>
          <a:bodyPr anchor="ctr"/>
          <a:lstStyle>
            <a:lvl1pPr marL="0" indent="0">
              <a:buNone/>
              <a:defRPr sz="2800">
                <a:solidFill>
                  <a:schemeClr val="bg2"/>
                </a:solidFill>
                <a:latin typeface="Avenir LT Std 45 Book" panose="020B0502020203020204" pitchFamily="34" charset="0"/>
              </a:defRPr>
            </a:lvl1pPr>
          </a:lstStyle>
          <a:p>
            <a:pPr lvl="0"/>
            <a:r>
              <a:rPr lang="en-US" dirty="0"/>
              <a:t>Edit Master text styles</a:t>
            </a:r>
          </a:p>
        </p:txBody>
      </p:sp>
    </p:spTree>
    <p:extLst>
      <p:ext uri="{BB962C8B-B14F-4D97-AF65-F5344CB8AC3E}">
        <p14:creationId xmlns:p14="http://schemas.microsoft.com/office/powerpoint/2010/main" val="262479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nstration">
    <p:bg>
      <p:bgPr>
        <a:gradFill flip="none" rotWithShape="1">
          <a:gsLst>
            <a:gs pos="0">
              <a:schemeClr val="tx1">
                <a:lumMod val="65000"/>
                <a:lumOff val="35000"/>
              </a:schemeClr>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D997E-BACE-4E12-A334-6CAD0650FB53}"/>
              </a:ext>
            </a:extLst>
          </p:cNvPr>
          <p:cNvPicPr>
            <a:picLocks noChangeAspect="1"/>
          </p:cNvPicPr>
          <p:nvPr userDrawn="1"/>
        </p:nvPicPr>
        <p:blipFill>
          <a:blip r:embed="rId2"/>
          <a:stretch>
            <a:fillRect/>
          </a:stretch>
        </p:blipFill>
        <p:spPr>
          <a:xfrm>
            <a:off x="11573314" y="6096441"/>
            <a:ext cx="590551" cy="733425"/>
          </a:xfrm>
          <a:prstGeom prst="rect">
            <a:avLst/>
          </a:prstGeom>
        </p:spPr>
      </p:pic>
      <p:sp>
        <p:nvSpPr>
          <p:cNvPr id="7" name="Rectangle 6">
            <a:extLst>
              <a:ext uri="{FF2B5EF4-FFF2-40B4-BE49-F238E27FC236}">
                <a16:creationId xmlns:a16="http://schemas.microsoft.com/office/drawing/2014/main" id="{C236230D-A702-4C53-955D-66B95ECB6109}"/>
              </a:ext>
            </a:extLst>
          </p:cNvPr>
          <p:cNvSpPr/>
          <p:nvPr userDrawn="1"/>
        </p:nvSpPr>
        <p:spPr>
          <a:xfrm>
            <a:off x="0" y="3307914"/>
            <a:ext cx="12192000" cy="1320490"/>
          </a:xfrm>
          <a:prstGeom prst="rect">
            <a:avLst/>
          </a:prstGeom>
        </p:spPr>
        <p:txBody>
          <a:bodyPr wrap="square" anchor="ctr" anchorCtr="0">
            <a:spAutoFit/>
          </a:bodyPr>
          <a:lstStyle/>
          <a:p>
            <a:pPr marL="0" marR="0" lvl="0" indent="0" algn="ctr" defTabSz="685800" rtl="0" eaLnBrk="1" fontAlgn="auto" latinLnBrk="0" hangingPunct="1">
              <a:lnSpc>
                <a:spcPct val="140000"/>
              </a:lnSpc>
              <a:spcBef>
                <a:spcPts val="0"/>
              </a:spcBef>
              <a:spcAft>
                <a:spcPts val="0"/>
              </a:spcAft>
              <a:buClr>
                <a:srgbClr val="FFFFFF">
                  <a:lumMod val="50000"/>
                </a:srgbClr>
              </a:buClr>
              <a:buSzPct val="100000"/>
              <a:buFontTx/>
              <a:buNone/>
              <a:tabLst/>
              <a:defRPr/>
            </a:pPr>
            <a:r>
              <a:rPr kumimoji="0" lang="en-US" sz="4050" b="0" i="0" u="none" strike="noStrike" kern="1200" cap="none" spc="0" normalizeH="0" baseline="0" noProof="0" dirty="0">
                <a:ln>
                  <a:noFill/>
                </a:ln>
                <a:solidFill>
                  <a:srgbClr val="FFFFFF">
                    <a:lumMod val="85000"/>
                  </a:srgbClr>
                </a:solidFill>
                <a:effectLst/>
                <a:uLnTx/>
                <a:uFillTx/>
                <a:latin typeface="Calibri"/>
                <a:ea typeface="Avenir Medium" charset="0"/>
                <a:cs typeface="Avenir Medium" charset="0"/>
              </a:rPr>
              <a:t>Let’s see it in action!</a:t>
            </a:r>
          </a:p>
          <a:p>
            <a:pPr marL="0" marR="0" lvl="0" indent="0" algn="ctr" defTabSz="685800" rtl="0" eaLnBrk="1" fontAlgn="auto" latinLnBrk="0" hangingPunct="1">
              <a:lnSpc>
                <a:spcPct val="140000"/>
              </a:lnSpc>
              <a:spcBef>
                <a:spcPts val="0"/>
              </a:spcBef>
              <a:spcAft>
                <a:spcPts val="0"/>
              </a:spcAft>
              <a:buClr>
                <a:srgbClr val="FFFFFF">
                  <a:lumMod val="50000"/>
                </a:srgbClr>
              </a:buClr>
              <a:buSzPct val="100000"/>
              <a:buFontTx/>
              <a:buNone/>
              <a:tabLst/>
              <a:defRPr/>
            </a:pPr>
            <a:r>
              <a:rPr kumimoji="0" lang="en-US" sz="1800" b="0" i="0" u="none" strike="noStrike" kern="1200" cap="none" spc="450" normalizeH="0" baseline="0" noProof="0" dirty="0">
                <a:ln>
                  <a:noFill/>
                </a:ln>
                <a:solidFill>
                  <a:srgbClr val="FFFFFF">
                    <a:lumMod val="50000"/>
                  </a:srgbClr>
                </a:solidFill>
                <a:effectLst/>
                <a:uLnTx/>
                <a:uFillTx/>
                <a:latin typeface="Avenir LT Std 65 Medium" panose="020B0603020203020204" pitchFamily="34" charset="0"/>
                <a:ea typeface="Avenir Medium" charset="0"/>
                <a:cs typeface="Avenir Medium" charset="0"/>
              </a:rPr>
              <a:t>PRODUCT DEMONSTRATION</a:t>
            </a:r>
          </a:p>
        </p:txBody>
      </p:sp>
      <p:pic>
        <p:nvPicPr>
          <p:cNvPr id="9" name="Picture 8">
            <a:extLst>
              <a:ext uri="{FF2B5EF4-FFF2-40B4-BE49-F238E27FC236}">
                <a16:creationId xmlns:a16="http://schemas.microsoft.com/office/drawing/2014/main" id="{00BEA3A7-D5ED-456E-B045-78FE1464FA64}"/>
              </a:ext>
            </a:extLst>
          </p:cNvPr>
          <p:cNvPicPr>
            <a:picLocks noChangeAspect="1"/>
          </p:cNvPicPr>
          <p:nvPr userDrawn="1"/>
        </p:nvPicPr>
        <p:blipFill>
          <a:blip r:embed="rId3"/>
          <a:stretch>
            <a:fillRect/>
          </a:stretch>
        </p:blipFill>
        <p:spPr>
          <a:xfrm>
            <a:off x="5434527" y="1825467"/>
            <a:ext cx="1322947" cy="1237595"/>
          </a:xfrm>
          <a:prstGeom prst="rect">
            <a:avLst/>
          </a:prstGeom>
        </p:spPr>
      </p:pic>
    </p:spTree>
    <p:extLst>
      <p:ext uri="{BB962C8B-B14F-4D97-AF65-F5344CB8AC3E}">
        <p14:creationId xmlns:p14="http://schemas.microsoft.com/office/powerpoint/2010/main" val="4046934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C77756-1369-4D06-86E0-D17C06462540}"/>
              </a:ext>
            </a:extLst>
          </p:cNvPr>
          <p:cNvSpPr/>
          <p:nvPr/>
        </p:nvSpPr>
        <p:spPr>
          <a:xfrm>
            <a:off x="1381231" y="134199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CAAA3E-4919-44CF-88DB-120F924B5980}"/>
              </a:ext>
            </a:extLst>
          </p:cNvPr>
          <p:cNvSpPr/>
          <p:nvPr userDrawn="1"/>
        </p:nvSpPr>
        <p:spPr>
          <a:xfrm>
            <a:off x="1390069" y="4557463"/>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8E8E259-9723-4D2F-9B3F-6F59E69B6B9C}"/>
              </a:ext>
            </a:extLst>
          </p:cNvPr>
          <p:cNvSpPr/>
          <p:nvPr/>
        </p:nvSpPr>
        <p:spPr>
          <a:xfrm>
            <a:off x="1381229" y="2862660"/>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2CD8FA01-E3A0-4E60-BBA1-55D47A677541}"/>
              </a:ext>
            </a:extLst>
          </p:cNvPr>
          <p:cNvSpPr>
            <a:spLocks noGrp="1"/>
          </p:cNvSpPr>
          <p:nvPr>
            <p:ph type="body" sz="quarter" idx="10" hasCustomPrompt="1"/>
          </p:nvPr>
        </p:nvSpPr>
        <p:spPr>
          <a:xfrm>
            <a:off x="2376876" y="1327370"/>
            <a:ext cx="6640512" cy="538162"/>
          </a:xfrm>
          <a:prstGeom prst="rect">
            <a:avLst/>
          </a:prstGeom>
        </p:spPr>
        <p:txBody>
          <a:bodyPr anchor="ctr"/>
          <a:lstStyle>
            <a:lvl1pPr marL="0" indent="0">
              <a:buNone/>
              <a:defRPr sz="2700">
                <a:solidFill>
                  <a:schemeClr val="accent1"/>
                </a:solidFill>
                <a:latin typeface="Avenir LT Std 45 Book" panose="020B0502020203020204" pitchFamily="34" charset="0"/>
              </a:defRPr>
            </a:lvl1pPr>
          </a:lstStyle>
          <a:p>
            <a:pPr lvl="0"/>
            <a:r>
              <a:rPr lang="en-US" dirty="0"/>
              <a:t>Discussion Point 1</a:t>
            </a:r>
          </a:p>
        </p:txBody>
      </p:sp>
      <p:sp>
        <p:nvSpPr>
          <p:cNvPr id="20" name="Text Placeholder 4">
            <a:extLst>
              <a:ext uri="{FF2B5EF4-FFF2-40B4-BE49-F238E27FC236}">
                <a16:creationId xmlns:a16="http://schemas.microsoft.com/office/drawing/2014/main" id="{AB62D0FD-6EC1-4DC4-88B3-C864FC2DD025}"/>
              </a:ext>
            </a:extLst>
          </p:cNvPr>
          <p:cNvSpPr>
            <a:spLocks noGrp="1"/>
          </p:cNvSpPr>
          <p:nvPr>
            <p:ph type="body" sz="quarter" idx="11" hasCustomPrompt="1"/>
          </p:nvPr>
        </p:nvSpPr>
        <p:spPr>
          <a:xfrm>
            <a:off x="2374535" y="2862710"/>
            <a:ext cx="6640512" cy="538162"/>
          </a:xfrm>
          <a:prstGeom prst="rect">
            <a:avLst/>
          </a:prstGeom>
        </p:spPr>
        <p:txBody>
          <a:bodyPr anchor="ctr"/>
          <a:lstStyle>
            <a:lvl1pPr marL="0" indent="0">
              <a:buNone/>
              <a:defRPr sz="2700">
                <a:solidFill>
                  <a:schemeClr val="accent1"/>
                </a:solidFill>
                <a:latin typeface="Avenir LT Std 45 Book" panose="020B0502020203020204" pitchFamily="34" charset="0"/>
              </a:defRPr>
            </a:lvl1pPr>
          </a:lstStyle>
          <a:p>
            <a:pPr lvl="0"/>
            <a:r>
              <a:rPr lang="en-US" dirty="0"/>
              <a:t>Discussion Point 2</a:t>
            </a:r>
          </a:p>
        </p:txBody>
      </p:sp>
      <p:sp>
        <p:nvSpPr>
          <p:cNvPr id="21" name="Text Placeholder 4">
            <a:extLst>
              <a:ext uri="{FF2B5EF4-FFF2-40B4-BE49-F238E27FC236}">
                <a16:creationId xmlns:a16="http://schemas.microsoft.com/office/drawing/2014/main" id="{AF6BD6DA-1788-422F-B096-6DE73A7C244F}"/>
              </a:ext>
            </a:extLst>
          </p:cNvPr>
          <p:cNvSpPr>
            <a:spLocks noGrp="1"/>
          </p:cNvSpPr>
          <p:nvPr>
            <p:ph type="body" sz="quarter" idx="12" hasCustomPrompt="1"/>
          </p:nvPr>
        </p:nvSpPr>
        <p:spPr>
          <a:xfrm>
            <a:off x="2390944" y="4557513"/>
            <a:ext cx="6640512" cy="538162"/>
          </a:xfrm>
          <a:prstGeom prst="rect">
            <a:avLst/>
          </a:prstGeom>
        </p:spPr>
        <p:txBody>
          <a:bodyPr anchor="ctr"/>
          <a:lstStyle>
            <a:lvl1pPr marL="0" indent="0">
              <a:buNone/>
              <a:defRPr sz="2700">
                <a:solidFill>
                  <a:schemeClr val="accent1"/>
                </a:solidFill>
                <a:latin typeface="Avenir LT Std 45 Book" panose="020B0502020203020204" pitchFamily="34" charset="0"/>
              </a:defRPr>
            </a:lvl1pPr>
          </a:lstStyle>
          <a:p>
            <a:pPr lvl="0"/>
            <a:r>
              <a:rPr lang="en-US" dirty="0"/>
              <a:t>Discussion Point 3</a:t>
            </a:r>
          </a:p>
        </p:txBody>
      </p:sp>
      <p:sp>
        <p:nvSpPr>
          <p:cNvPr id="9" name="Text Placeholder 8">
            <a:extLst>
              <a:ext uri="{FF2B5EF4-FFF2-40B4-BE49-F238E27FC236}">
                <a16:creationId xmlns:a16="http://schemas.microsoft.com/office/drawing/2014/main" id="{8A932AEA-9FEA-4E0D-AD39-9F014B765F7F}"/>
              </a:ext>
            </a:extLst>
          </p:cNvPr>
          <p:cNvSpPr>
            <a:spLocks noGrp="1"/>
          </p:cNvSpPr>
          <p:nvPr>
            <p:ph type="body" sz="quarter" idx="13" hasCustomPrompt="1"/>
          </p:nvPr>
        </p:nvSpPr>
        <p:spPr>
          <a:xfrm>
            <a:off x="2374900" y="1879602"/>
            <a:ext cx="9526368" cy="695325"/>
          </a:xfrm>
          <a:prstGeom prst="rect">
            <a:avLst/>
          </a:prstGeom>
        </p:spPr>
        <p:txBody>
          <a:bodyPr/>
          <a:lstStyle>
            <a:lvl1pPr marL="0" indent="0">
              <a:buNone/>
              <a:defRPr sz="1350">
                <a:solidFill>
                  <a:schemeClr val="bg2">
                    <a:lumMod val="50000"/>
                  </a:schemeClr>
                </a:solidFill>
                <a:latin typeface="Avenir LT Std 45 Book" panose="020B0502020203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consecteture</a:t>
            </a:r>
            <a:r>
              <a:rPr lang="en-US" dirty="0"/>
              <a:t> </a:t>
            </a:r>
            <a:r>
              <a:rPr lang="en-US" dirty="0" err="1"/>
              <a:t>adipiscing</a:t>
            </a:r>
            <a:r>
              <a:rPr lang="en-US" dirty="0"/>
              <a:t> </a:t>
            </a:r>
            <a:r>
              <a:rPr lang="en-US" dirty="0" err="1"/>
              <a:t>elit</a:t>
            </a:r>
            <a:r>
              <a:rPr lang="en-US" dirty="0"/>
              <a:t>.</a:t>
            </a:r>
          </a:p>
        </p:txBody>
      </p:sp>
      <p:sp>
        <p:nvSpPr>
          <p:cNvPr id="22" name="Text Placeholder 8">
            <a:extLst>
              <a:ext uri="{FF2B5EF4-FFF2-40B4-BE49-F238E27FC236}">
                <a16:creationId xmlns:a16="http://schemas.microsoft.com/office/drawing/2014/main" id="{39C0D644-6257-410D-9B02-0E7F2CD105CC}"/>
              </a:ext>
            </a:extLst>
          </p:cNvPr>
          <p:cNvSpPr>
            <a:spLocks noGrp="1"/>
          </p:cNvSpPr>
          <p:nvPr>
            <p:ph type="body" sz="quarter" idx="14" hasCustomPrompt="1"/>
          </p:nvPr>
        </p:nvSpPr>
        <p:spPr>
          <a:xfrm>
            <a:off x="2374535" y="3400874"/>
            <a:ext cx="9526368" cy="695325"/>
          </a:xfrm>
          <a:prstGeom prst="rect">
            <a:avLst/>
          </a:prstGeom>
        </p:spPr>
        <p:txBody>
          <a:bodyPr/>
          <a:lstStyle>
            <a:lvl1pPr marL="0" indent="0">
              <a:buNone/>
              <a:defRPr sz="1350">
                <a:solidFill>
                  <a:schemeClr val="bg2">
                    <a:lumMod val="50000"/>
                  </a:schemeClr>
                </a:solidFill>
                <a:latin typeface="Avenir LT Std 45 Book" panose="020B0502020203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consecteture</a:t>
            </a:r>
            <a:r>
              <a:rPr lang="en-US" dirty="0"/>
              <a:t> </a:t>
            </a:r>
            <a:r>
              <a:rPr lang="en-US" dirty="0" err="1"/>
              <a:t>adipiscing</a:t>
            </a:r>
            <a:r>
              <a:rPr lang="en-US" dirty="0"/>
              <a:t> </a:t>
            </a:r>
            <a:r>
              <a:rPr lang="en-US" dirty="0" err="1"/>
              <a:t>elit</a:t>
            </a:r>
            <a:r>
              <a:rPr lang="en-US" dirty="0"/>
              <a:t>. </a:t>
            </a:r>
          </a:p>
        </p:txBody>
      </p:sp>
      <p:sp>
        <p:nvSpPr>
          <p:cNvPr id="23" name="Text Placeholder 8">
            <a:extLst>
              <a:ext uri="{FF2B5EF4-FFF2-40B4-BE49-F238E27FC236}">
                <a16:creationId xmlns:a16="http://schemas.microsoft.com/office/drawing/2014/main" id="{A69C5D74-6B17-46D8-8C3C-1748F4552432}"/>
              </a:ext>
            </a:extLst>
          </p:cNvPr>
          <p:cNvSpPr>
            <a:spLocks noGrp="1"/>
          </p:cNvSpPr>
          <p:nvPr>
            <p:ph type="body" sz="quarter" idx="15" hasCustomPrompt="1"/>
          </p:nvPr>
        </p:nvSpPr>
        <p:spPr>
          <a:xfrm>
            <a:off x="2388603" y="5137881"/>
            <a:ext cx="9526368" cy="695325"/>
          </a:xfrm>
          <a:prstGeom prst="rect">
            <a:avLst/>
          </a:prstGeom>
        </p:spPr>
        <p:txBody>
          <a:bodyPr/>
          <a:lstStyle>
            <a:lvl1pPr marL="0" indent="0">
              <a:buNone/>
              <a:defRPr sz="1350">
                <a:solidFill>
                  <a:schemeClr val="bg2">
                    <a:lumMod val="50000"/>
                  </a:schemeClr>
                </a:solidFill>
                <a:latin typeface="Avenir LT Std 45 Book" panose="020B0502020203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consecteture</a:t>
            </a:r>
            <a:r>
              <a:rPr lang="en-US" dirty="0"/>
              <a:t> </a:t>
            </a:r>
            <a:r>
              <a:rPr lang="en-US" dirty="0" err="1"/>
              <a:t>adipiscing</a:t>
            </a:r>
            <a:r>
              <a:rPr lang="en-US" dirty="0"/>
              <a:t> </a:t>
            </a:r>
            <a:r>
              <a:rPr lang="en-US" dirty="0" err="1"/>
              <a:t>elit</a:t>
            </a:r>
            <a:r>
              <a:rPr lang="en-US" dirty="0"/>
              <a:t>.</a:t>
            </a:r>
          </a:p>
        </p:txBody>
      </p:sp>
    </p:spTree>
    <p:extLst>
      <p:ext uri="{BB962C8B-B14F-4D97-AF65-F5344CB8AC3E}">
        <p14:creationId xmlns:p14="http://schemas.microsoft.com/office/powerpoint/2010/main" val="361575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ints Lo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8F99E5-3900-45D9-A8BE-F02DC685587F}"/>
              </a:ext>
            </a:extLst>
          </p:cNvPr>
          <p:cNvSpPr/>
          <p:nvPr userDrawn="1"/>
        </p:nvSpPr>
        <p:spPr>
          <a:xfrm>
            <a:off x="987327" y="134199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2E7E2-C932-45C0-8CF5-19F45D096DE5}"/>
              </a:ext>
            </a:extLst>
          </p:cNvPr>
          <p:cNvSpPr/>
          <p:nvPr userDrawn="1"/>
        </p:nvSpPr>
        <p:spPr>
          <a:xfrm>
            <a:off x="4712929" y="134199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41BCCA8-2026-4D63-8D5F-2C805A1EF65E}"/>
              </a:ext>
            </a:extLst>
          </p:cNvPr>
          <p:cNvSpPr/>
          <p:nvPr userDrawn="1"/>
        </p:nvSpPr>
        <p:spPr>
          <a:xfrm>
            <a:off x="8354123" y="134199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707480BE-658F-4E84-8199-3C2F774F20E2}"/>
              </a:ext>
            </a:extLst>
          </p:cNvPr>
          <p:cNvSpPr>
            <a:spLocks noGrp="1"/>
          </p:cNvSpPr>
          <p:nvPr>
            <p:ph type="body" sz="quarter" idx="10" hasCustomPrompt="1"/>
          </p:nvPr>
        </p:nvSpPr>
        <p:spPr>
          <a:xfrm>
            <a:off x="900619" y="2279652"/>
            <a:ext cx="3446292"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1</a:t>
            </a:r>
          </a:p>
        </p:txBody>
      </p:sp>
      <p:sp>
        <p:nvSpPr>
          <p:cNvPr id="10" name="Text Placeholder 8">
            <a:extLst>
              <a:ext uri="{FF2B5EF4-FFF2-40B4-BE49-F238E27FC236}">
                <a16:creationId xmlns:a16="http://schemas.microsoft.com/office/drawing/2014/main" id="{2E81357E-28A7-4D0A-8229-4CC00DB71CE6}"/>
              </a:ext>
            </a:extLst>
          </p:cNvPr>
          <p:cNvSpPr>
            <a:spLocks noGrp="1"/>
          </p:cNvSpPr>
          <p:nvPr>
            <p:ph type="body" sz="quarter" idx="11" hasCustomPrompt="1"/>
          </p:nvPr>
        </p:nvSpPr>
        <p:spPr>
          <a:xfrm>
            <a:off x="4642588" y="2279651"/>
            <a:ext cx="3418160"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2</a:t>
            </a:r>
          </a:p>
        </p:txBody>
      </p:sp>
      <p:sp>
        <p:nvSpPr>
          <p:cNvPr id="11" name="Text Placeholder 8">
            <a:extLst>
              <a:ext uri="{FF2B5EF4-FFF2-40B4-BE49-F238E27FC236}">
                <a16:creationId xmlns:a16="http://schemas.microsoft.com/office/drawing/2014/main" id="{18AAA020-81E7-4247-A3F3-06FF72B2D206}"/>
              </a:ext>
            </a:extLst>
          </p:cNvPr>
          <p:cNvSpPr>
            <a:spLocks noGrp="1"/>
          </p:cNvSpPr>
          <p:nvPr>
            <p:ph type="body" sz="quarter" idx="12" hasCustomPrompt="1"/>
          </p:nvPr>
        </p:nvSpPr>
        <p:spPr>
          <a:xfrm>
            <a:off x="8269715" y="2279651"/>
            <a:ext cx="3389984"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3</a:t>
            </a:r>
          </a:p>
        </p:txBody>
      </p:sp>
      <p:sp>
        <p:nvSpPr>
          <p:cNvPr id="13" name="Text Placeholder 12">
            <a:extLst>
              <a:ext uri="{FF2B5EF4-FFF2-40B4-BE49-F238E27FC236}">
                <a16:creationId xmlns:a16="http://schemas.microsoft.com/office/drawing/2014/main" id="{16319900-DF37-4A46-A8AA-FD6750AD264E}"/>
              </a:ext>
            </a:extLst>
          </p:cNvPr>
          <p:cNvSpPr>
            <a:spLocks noGrp="1"/>
          </p:cNvSpPr>
          <p:nvPr>
            <p:ph type="body" sz="quarter" idx="13" hasCustomPrompt="1"/>
          </p:nvPr>
        </p:nvSpPr>
        <p:spPr>
          <a:xfrm>
            <a:off x="886264" y="3081338"/>
            <a:ext cx="3446579" cy="1744662"/>
          </a:xfrm>
          <a:prstGeom prst="rect">
            <a:avLst/>
          </a:prstGeom>
        </p:spPr>
        <p:txBody>
          <a:bodyPr/>
          <a:lstStyle>
            <a:lvl1pPr marL="0" indent="0">
              <a:buNone/>
              <a:defRPr sz="1350">
                <a:solidFill>
                  <a:schemeClr val="bg2">
                    <a:lumMod val="5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Morbi et convallis libero, vel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Sed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p:txBody>
      </p:sp>
      <p:sp>
        <p:nvSpPr>
          <p:cNvPr id="14" name="Text Placeholder 12">
            <a:extLst>
              <a:ext uri="{FF2B5EF4-FFF2-40B4-BE49-F238E27FC236}">
                <a16:creationId xmlns:a16="http://schemas.microsoft.com/office/drawing/2014/main" id="{2F2F1B26-997E-44DC-BCD4-A6719A00F979}"/>
              </a:ext>
            </a:extLst>
          </p:cNvPr>
          <p:cNvSpPr>
            <a:spLocks noGrp="1"/>
          </p:cNvSpPr>
          <p:nvPr>
            <p:ph type="body" sz="quarter" idx="14" hasCustomPrompt="1"/>
          </p:nvPr>
        </p:nvSpPr>
        <p:spPr>
          <a:xfrm>
            <a:off x="4656660" y="3095406"/>
            <a:ext cx="3404088" cy="1744662"/>
          </a:xfrm>
          <a:prstGeom prst="rect">
            <a:avLst/>
          </a:prstGeom>
        </p:spPr>
        <p:txBody>
          <a:bodyPr/>
          <a:lstStyle>
            <a:lvl1pPr marL="0" indent="0">
              <a:buNone/>
              <a:defRPr sz="1350">
                <a:solidFill>
                  <a:schemeClr val="bg2">
                    <a:lumMod val="60000"/>
                    <a:lumOff val="4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p:txBody>
      </p:sp>
      <p:sp>
        <p:nvSpPr>
          <p:cNvPr id="15" name="Text Placeholder 12">
            <a:extLst>
              <a:ext uri="{FF2B5EF4-FFF2-40B4-BE49-F238E27FC236}">
                <a16:creationId xmlns:a16="http://schemas.microsoft.com/office/drawing/2014/main" id="{27C0C4A6-60E7-4350-8AEB-C981CB6281F2}"/>
              </a:ext>
            </a:extLst>
          </p:cNvPr>
          <p:cNvSpPr>
            <a:spLocks noGrp="1"/>
          </p:cNvSpPr>
          <p:nvPr>
            <p:ph type="body" sz="quarter" idx="15" hasCustomPrompt="1"/>
          </p:nvPr>
        </p:nvSpPr>
        <p:spPr>
          <a:xfrm>
            <a:off x="8255611" y="3081338"/>
            <a:ext cx="3404088" cy="1744662"/>
          </a:xfrm>
          <a:prstGeom prst="rect">
            <a:avLst/>
          </a:prstGeom>
        </p:spPr>
        <p:txBody>
          <a:bodyPr/>
          <a:lstStyle>
            <a:lvl1pPr marL="0" indent="0">
              <a:buNone/>
              <a:defRPr sz="1350">
                <a:solidFill>
                  <a:schemeClr val="bg2">
                    <a:lumMod val="60000"/>
                    <a:lumOff val="4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p:txBody>
      </p:sp>
    </p:spTree>
    <p:extLst>
      <p:ext uri="{BB962C8B-B14F-4D97-AF65-F5344CB8AC3E}">
        <p14:creationId xmlns:p14="http://schemas.microsoft.com/office/powerpoint/2010/main" val="899411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ints-Sho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8F99E5-3900-45D9-A8BE-F02DC685587F}"/>
              </a:ext>
            </a:extLst>
          </p:cNvPr>
          <p:cNvSpPr/>
          <p:nvPr userDrawn="1"/>
        </p:nvSpPr>
        <p:spPr>
          <a:xfrm>
            <a:off x="1027231" y="1682317"/>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2E7E2-C932-45C0-8CF5-19F45D096DE5}"/>
              </a:ext>
            </a:extLst>
          </p:cNvPr>
          <p:cNvSpPr/>
          <p:nvPr userDrawn="1"/>
        </p:nvSpPr>
        <p:spPr>
          <a:xfrm>
            <a:off x="4640900" y="1682317"/>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41BCCA8-2026-4D63-8D5F-2C805A1EF65E}"/>
              </a:ext>
            </a:extLst>
          </p:cNvPr>
          <p:cNvSpPr/>
          <p:nvPr userDrawn="1"/>
        </p:nvSpPr>
        <p:spPr>
          <a:xfrm>
            <a:off x="8338977" y="1682317"/>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707480BE-658F-4E84-8199-3C2F774F20E2}"/>
              </a:ext>
            </a:extLst>
          </p:cNvPr>
          <p:cNvSpPr>
            <a:spLocks noGrp="1"/>
          </p:cNvSpPr>
          <p:nvPr>
            <p:ph type="body" sz="quarter" idx="10" hasCustomPrompt="1"/>
          </p:nvPr>
        </p:nvSpPr>
        <p:spPr>
          <a:xfrm>
            <a:off x="942823" y="2841673"/>
            <a:ext cx="3193080"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1</a:t>
            </a:r>
          </a:p>
        </p:txBody>
      </p:sp>
      <p:sp>
        <p:nvSpPr>
          <p:cNvPr id="10" name="Text Placeholder 8">
            <a:extLst>
              <a:ext uri="{FF2B5EF4-FFF2-40B4-BE49-F238E27FC236}">
                <a16:creationId xmlns:a16="http://schemas.microsoft.com/office/drawing/2014/main" id="{2E81357E-28A7-4D0A-8229-4CC00DB71CE6}"/>
              </a:ext>
            </a:extLst>
          </p:cNvPr>
          <p:cNvSpPr>
            <a:spLocks noGrp="1"/>
          </p:cNvSpPr>
          <p:nvPr>
            <p:ph type="body" sz="quarter" idx="11" hasCustomPrompt="1"/>
          </p:nvPr>
        </p:nvSpPr>
        <p:spPr>
          <a:xfrm>
            <a:off x="4656661" y="2841674"/>
            <a:ext cx="3164977"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2</a:t>
            </a:r>
          </a:p>
        </p:txBody>
      </p:sp>
      <p:sp>
        <p:nvSpPr>
          <p:cNvPr id="11" name="Text Placeholder 8">
            <a:extLst>
              <a:ext uri="{FF2B5EF4-FFF2-40B4-BE49-F238E27FC236}">
                <a16:creationId xmlns:a16="http://schemas.microsoft.com/office/drawing/2014/main" id="{18AAA020-81E7-4247-A3F3-06FF72B2D206}"/>
              </a:ext>
            </a:extLst>
          </p:cNvPr>
          <p:cNvSpPr>
            <a:spLocks noGrp="1"/>
          </p:cNvSpPr>
          <p:nvPr>
            <p:ph type="body" sz="quarter" idx="12" hasCustomPrompt="1"/>
          </p:nvPr>
        </p:nvSpPr>
        <p:spPr>
          <a:xfrm>
            <a:off x="8255611" y="2841674"/>
            <a:ext cx="3111085" cy="562023"/>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3</a:t>
            </a:r>
          </a:p>
        </p:txBody>
      </p:sp>
      <p:sp>
        <p:nvSpPr>
          <p:cNvPr id="13" name="Text Placeholder 12">
            <a:extLst>
              <a:ext uri="{FF2B5EF4-FFF2-40B4-BE49-F238E27FC236}">
                <a16:creationId xmlns:a16="http://schemas.microsoft.com/office/drawing/2014/main" id="{16319900-DF37-4A46-A8AA-FD6750AD264E}"/>
              </a:ext>
            </a:extLst>
          </p:cNvPr>
          <p:cNvSpPr>
            <a:spLocks noGrp="1"/>
          </p:cNvSpPr>
          <p:nvPr>
            <p:ph type="body" sz="quarter" idx="13" hasCustomPrompt="1"/>
          </p:nvPr>
        </p:nvSpPr>
        <p:spPr>
          <a:xfrm>
            <a:off x="942823" y="3460638"/>
            <a:ext cx="3193080" cy="718234"/>
          </a:xfrm>
          <a:prstGeom prst="rect">
            <a:avLst/>
          </a:prstGeom>
        </p:spPr>
        <p:txBody>
          <a:bodyPr/>
          <a:lstStyle>
            <a:lvl1pPr marL="0" indent="0">
              <a:buNone/>
              <a:defRPr sz="1350">
                <a:solidFill>
                  <a:schemeClr val="bg2">
                    <a:lumMod val="5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p>
        </p:txBody>
      </p:sp>
      <p:sp>
        <p:nvSpPr>
          <p:cNvPr id="14" name="Text Placeholder 12">
            <a:extLst>
              <a:ext uri="{FF2B5EF4-FFF2-40B4-BE49-F238E27FC236}">
                <a16:creationId xmlns:a16="http://schemas.microsoft.com/office/drawing/2014/main" id="{2F2F1B26-997E-44DC-BCD4-A6719A00F979}"/>
              </a:ext>
            </a:extLst>
          </p:cNvPr>
          <p:cNvSpPr>
            <a:spLocks noGrp="1"/>
          </p:cNvSpPr>
          <p:nvPr>
            <p:ph type="body" sz="quarter" idx="14" hasCustomPrompt="1"/>
          </p:nvPr>
        </p:nvSpPr>
        <p:spPr>
          <a:xfrm>
            <a:off x="4656661" y="3446570"/>
            <a:ext cx="3164977" cy="732302"/>
          </a:xfrm>
          <a:prstGeom prst="rect">
            <a:avLst/>
          </a:prstGeom>
        </p:spPr>
        <p:txBody>
          <a:bodyPr/>
          <a:lstStyle>
            <a:lvl1pPr marL="0" indent="0">
              <a:buNone/>
              <a:defRPr sz="1350">
                <a:solidFill>
                  <a:schemeClr val="bg2">
                    <a:lumMod val="60000"/>
                    <a:lumOff val="4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p>
        </p:txBody>
      </p:sp>
      <p:sp>
        <p:nvSpPr>
          <p:cNvPr id="15" name="Text Placeholder 12">
            <a:extLst>
              <a:ext uri="{FF2B5EF4-FFF2-40B4-BE49-F238E27FC236}">
                <a16:creationId xmlns:a16="http://schemas.microsoft.com/office/drawing/2014/main" id="{27C0C4A6-60E7-4350-8AEB-C981CB6281F2}"/>
              </a:ext>
            </a:extLst>
          </p:cNvPr>
          <p:cNvSpPr>
            <a:spLocks noGrp="1"/>
          </p:cNvSpPr>
          <p:nvPr>
            <p:ph type="body" sz="quarter" idx="15" hasCustomPrompt="1"/>
          </p:nvPr>
        </p:nvSpPr>
        <p:spPr>
          <a:xfrm>
            <a:off x="8255611" y="3446587"/>
            <a:ext cx="3111085" cy="718234"/>
          </a:xfrm>
          <a:prstGeom prst="rect">
            <a:avLst/>
          </a:prstGeom>
        </p:spPr>
        <p:txBody>
          <a:bodyPr/>
          <a:lstStyle>
            <a:lvl1pPr marL="0" indent="0">
              <a:buNone/>
              <a:defRPr sz="1350">
                <a:solidFill>
                  <a:schemeClr val="bg2">
                    <a:lumMod val="60000"/>
                    <a:lumOff val="40000"/>
                  </a:schemeClr>
                </a:solidFill>
                <a:latin typeface="Avenir LT Std 45 Book" panose="020B0502020203020204" pitchFamily="34" charset="0"/>
              </a:defRPr>
            </a:lvl1pPr>
          </a:lstStyle>
          <a:p>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p>
        </p:txBody>
      </p:sp>
    </p:spTree>
    <p:extLst>
      <p:ext uri="{BB962C8B-B14F-4D97-AF65-F5344CB8AC3E}">
        <p14:creationId xmlns:p14="http://schemas.microsoft.com/office/powerpoint/2010/main" val="152624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1456BE-B20F-4232-8383-1263360B6010}"/>
              </a:ext>
            </a:extLst>
          </p:cNvPr>
          <p:cNvSpPr/>
          <p:nvPr userDrawn="1"/>
        </p:nvSpPr>
        <p:spPr>
          <a:xfrm>
            <a:off x="2707178" y="990600"/>
            <a:ext cx="3465023" cy="4648200"/>
          </a:xfrm>
          <a:prstGeom prst="rect">
            <a:avLst/>
          </a:prstGeom>
          <a:gradFill>
            <a:gsLst>
              <a:gs pos="26000">
                <a:srgbClr val="401F87"/>
              </a:gs>
              <a:gs pos="100000">
                <a:srgbClr val="5C2EBE"/>
              </a:gs>
            </a:gsLst>
            <a:lin ang="12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EA39CD9-3702-4AF5-A0BE-119696A9DD4A}"/>
              </a:ext>
            </a:extLst>
          </p:cNvPr>
          <p:cNvSpPr/>
          <p:nvPr userDrawn="1"/>
        </p:nvSpPr>
        <p:spPr>
          <a:xfrm>
            <a:off x="6172200" y="990600"/>
            <a:ext cx="3465023" cy="4648200"/>
          </a:xfrm>
          <a:prstGeom prst="rect">
            <a:avLst/>
          </a:prstGeom>
          <a:gradFill>
            <a:gsLst>
              <a:gs pos="0">
                <a:schemeClr val="accent3"/>
              </a:gs>
              <a:gs pos="100000">
                <a:schemeClr val="accent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8BC2BF62-F369-4ABC-95E7-CECEEF749353}"/>
              </a:ext>
            </a:extLst>
          </p:cNvPr>
          <p:cNvSpPr>
            <a:spLocks noGrp="1"/>
          </p:cNvSpPr>
          <p:nvPr>
            <p:ph type="body" sz="quarter" idx="10" hasCustomPrompt="1"/>
          </p:nvPr>
        </p:nvSpPr>
        <p:spPr>
          <a:xfrm>
            <a:off x="2968625" y="1308102"/>
            <a:ext cx="2827264" cy="576971"/>
          </a:xfrm>
          <a:prstGeom prst="rect">
            <a:avLst/>
          </a:prstGeom>
        </p:spPr>
        <p:txBody>
          <a:bodyPr/>
          <a:lstStyle>
            <a:lvl1pPr marL="0" indent="0">
              <a:buNone/>
              <a:defRPr sz="2700">
                <a:solidFill>
                  <a:schemeClr val="bg1"/>
                </a:solidFill>
                <a:latin typeface="Avenir LT Std 45 Book" panose="020B0502020203020204" pitchFamily="34" charset="0"/>
              </a:defRPr>
            </a:lvl1pPr>
          </a:lstStyle>
          <a:p>
            <a:pPr lvl="0"/>
            <a:r>
              <a:rPr lang="en-US" dirty="0"/>
              <a:t>Point 1</a:t>
            </a:r>
          </a:p>
        </p:txBody>
      </p:sp>
      <p:sp>
        <p:nvSpPr>
          <p:cNvPr id="6" name="Text Placeholder 4">
            <a:extLst>
              <a:ext uri="{FF2B5EF4-FFF2-40B4-BE49-F238E27FC236}">
                <a16:creationId xmlns:a16="http://schemas.microsoft.com/office/drawing/2014/main" id="{98183EA9-4D0C-40FE-8A10-BA3A855F53AD}"/>
              </a:ext>
            </a:extLst>
          </p:cNvPr>
          <p:cNvSpPr>
            <a:spLocks noGrp="1"/>
          </p:cNvSpPr>
          <p:nvPr>
            <p:ph type="body" sz="quarter" idx="11" hasCustomPrompt="1"/>
          </p:nvPr>
        </p:nvSpPr>
        <p:spPr>
          <a:xfrm>
            <a:off x="6433647" y="1308101"/>
            <a:ext cx="2827264" cy="576971"/>
          </a:xfrm>
          <a:prstGeom prst="rect">
            <a:avLst/>
          </a:prstGeom>
        </p:spPr>
        <p:txBody>
          <a:bodyPr/>
          <a:lstStyle>
            <a:lvl1pPr marL="0" indent="0">
              <a:buNone/>
              <a:defRPr sz="2700">
                <a:solidFill>
                  <a:schemeClr val="bg1"/>
                </a:solidFill>
                <a:latin typeface="Avenir LT Std 45 Book" panose="020B0502020203020204" pitchFamily="34" charset="0"/>
              </a:defRPr>
            </a:lvl1pPr>
          </a:lstStyle>
          <a:p>
            <a:pPr lvl="0"/>
            <a:r>
              <a:rPr lang="en-US" dirty="0"/>
              <a:t>Point 2</a:t>
            </a:r>
          </a:p>
        </p:txBody>
      </p:sp>
      <p:sp>
        <p:nvSpPr>
          <p:cNvPr id="8" name="Text Placeholder 7">
            <a:extLst>
              <a:ext uri="{FF2B5EF4-FFF2-40B4-BE49-F238E27FC236}">
                <a16:creationId xmlns:a16="http://schemas.microsoft.com/office/drawing/2014/main" id="{52A32F7E-5E37-4899-8F0E-B91A68ABF205}"/>
              </a:ext>
            </a:extLst>
          </p:cNvPr>
          <p:cNvSpPr>
            <a:spLocks noGrp="1"/>
          </p:cNvSpPr>
          <p:nvPr>
            <p:ph type="body" sz="quarter" idx="12" hasCustomPrompt="1"/>
          </p:nvPr>
        </p:nvSpPr>
        <p:spPr>
          <a:xfrm>
            <a:off x="2968625" y="1982841"/>
            <a:ext cx="2827339" cy="2420937"/>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bg1">
                    <a:lumMod val="65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a:p>
            <a:pPr lvl="0"/>
            <a:endParaRPr lang="en-US" dirty="0"/>
          </a:p>
        </p:txBody>
      </p:sp>
      <p:sp>
        <p:nvSpPr>
          <p:cNvPr id="11" name="Text Placeholder 10">
            <a:extLst>
              <a:ext uri="{FF2B5EF4-FFF2-40B4-BE49-F238E27FC236}">
                <a16:creationId xmlns:a16="http://schemas.microsoft.com/office/drawing/2014/main" id="{39975507-62A8-4898-8C86-FE7F7154BA9A}"/>
              </a:ext>
            </a:extLst>
          </p:cNvPr>
          <p:cNvSpPr>
            <a:spLocks noGrp="1"/>
          </p:cNvSpPr>
          <p:nvPr>
            <p:ph type="body" sz="quarter" idx="13" hasCustomPrompt="1"/>
          </p:nvPr>
        </p:nvSpPr>
        <p:spPr>
          <a:xfrm>
            <a:off x="6434140" y="1968500"/>
            <a:ext cx="2827337" cy="2420938"/>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accent4">
                    <a:lumMod val="20000"/>
                    <a:lumOff val="80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accent4">
                    <a:lumMod val="20000"/>
                    <a:lumOff val="80000"/>
                  </a:schemeClr>
                </a:solidFill>
                <a:latin typeface="Avenir LT Std 45 Book" panose="020B0502020203020204" pitchFamily="34" charset="0"/>
                <a:cs typeface="Avenir Book"/>
              </a:rPr>
              <a:t>Lorem ipsum dolor sit </a:t>
            </a:r>
            <a:r>
              <a:rPr lang="en-US" dirty="0" err="1">
                <a:solidFill>
                  <a:schemeClr val="accent4">
                    <a:lumMod val="20000"/>
                    <a:lumOff val="80000"/>
                  </a:schemeClr>
                </a:solidFill>
                <a:latin typeface="Avenir LT Std 45 Book" panose="020B0502020203020204" pitchFamily="34" charset="0"/>
                <a:cs typeface="Avenir Book"/>
              </a:rPr>
              <a:t>amet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consectetur</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adipiscing</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elit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Morbi</a:t>
            </a:r>
            <a:r>
              <a:rPr lang="en-US" dirty="0">
                <a:solidFill>
                  <a:schemeClr val="accent4">
                    <a:lumMod val="20000"/>
                    <a:lumOff val="80000"/>
                  </a:schemeClr>
                </a:solidFill>
                <a:latin typeface="Avenir LT Std 45 Book" panose="020B0502020203020204" pitchFamily="34" charset="0"/>
                <a:cs typeface="Avenir Book"/>
              </a:rPr>
              <a:t> et convallis libero, </a:t>
            </a:r>
            <a:r>
              <a:rPr lang="en-US" dirty="0" err="1">
                <a:solidFill>
                  <a:schemeClr val="accent4">
                    <a:lumMod val="20000"/>
                    <a:lumOff val="80000"/>
                  </a:schemeClr>
                </a:solidFill>
                <a:latin typeface="Avenir LT Std 45 Book" panose="020B0502020203020204" pitchFamily="34" charset="0"/>
                <a:cs typeface="Avenir Book"/>
              </a:rPr>
              <a:t>vel</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sagittis</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erat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Sed</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sodales</a:t>
            </a:r>
            <a:r>
              <a:rPr lang="en-US" dirty="0">
                <a:solidFill>
                  <a:schemeClr val="accent4">
                    <a:lumMod val="20000"/>
                    <a:lumOff val="80000"/>
                  </a:schemeClr>
                </a:solidFill>
                <a:latin typeface="Avenir LT Std 45 Book" panose="020B0502020203020204" pitchFamily="34" charset="0"/>
                <a:cs typeface="Avenir Book"/>
              </a:rPr>
              <a:t> ipsum </a:t>
            </a:r>
            <a:r>
              <a:rPr lang="en-US" dirty="0" err="1">
                <a:solidFill>
                  <a:schemeClr val="accent4">
                    <a:lumMod val="20000"/>
                    <a:lumOff val="80000"/>
                  </a:schemeClr>
                </a:solidFill>
                <a:latin typeface="Avenir LT Std 45 Book" panose="020B0502020203020204" pitchFamily="34" charset="0"/>
                <a:cs typeface="Avenir Book"/>
              </a:rPr>
              <a:t>aliquet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metus</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hendrerit</a:t>
            </a:r>
            <a:r>
              <a:rPr lang="en-US" dirty="0">
                <a:solidFill>
                  <a:schemeClr val="accent4">
                    <a:lumMod val="20000"/>
                    <a:lumOff val="80000"/>
                  </a:schemeClr>
                </a:solidFill>
                <a:latin typeface="Avenir LT Std 45 Book" panose="020B0502020203020204" pitchFamily="34" charset="0"/>
                <a:cs typeface="Avenir Book"/>
              </a:rPr>
              <a:t>, non </a:t>
            </a:r>
            <a:r>
              <a:rPr lang="en-US" dirty="0" err="1">
                <a:solidFill>
                  <a:schemeClr val="accent4">
                    <a:lumMod val="20000"/>
                    <a:lumOff val="80000"/>
                  </a:schemeClr>
                </a:solidFill>
                <a:latin typeface="Avenir LT Std 45 Book" panose="020B0502020203020204" pitchFamily="34" charset="0"/>
                <a:cs typeface="Avenir Book"/>
              </a:rPr>
              <a:t>auctor</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orci</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viverra</a:t>
            </a:r>
            <a:r>
              <a:rPr lang="en-US" dirty="0">
                <a:solidFill>
                  <a:schemeClr val="accent4">
                    <a:lumMod val="20000"/>
                    <a:lumOff val="80000"/>
                  </a:schemeClr>
                </a:solidFill>
                <a:latin typeface="Avenir LT Std 45 Book" panose="020B0502020203020204" pitchFamily="34" charset="0"/>
                <a:cs typeface="Avenir Book"/>
              </a:rPr>
              <a:t>. </a:t>
            </a:r>
          </a:p>
          <a:p>
            <a:pPr lvl="0"/>
            <a:endParaRPr lang="en-US" dirty="0"/>
          </a:p>
        </p:txBody>
      </p:sp>
    </p:spTree>
    <p:extLst>
      <p:ext uri="{BB962C8B-B14F-4D97-AF65-F5344CB8AC3E}">
        <p14:creationId xmlns:p14="http://schemas.microsoft.com/office/powerpoint/2010/main" val="3064003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y Sid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1456BE-B20F-4232-8383-1263360B6010}"/>
              </a:ext>
            </a:extLst>
          </p:cNvPr>
          <p:cNvSpPr/>
          <p:nvPr userDrawn="1"/>
        </p:nvSpPr>
        <p:spPr>
          <a:xfrm>
            <a:off x="2707178" y="990600"/>
            <a:ext cx="3465023" cy="4648200"/>
          </a:xfrm>
          <a:prstGeom prst="rect">
            <a:avLst/>
          </a:prstGeom>
          <a:solidFill>
            <a:schemeClr val="accent1">
              <a:alpha val="1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EA39CD9-3702-4AF5-A0BE-119696A9DD4A}"/>
              </a:ext>
            </a:extLst>
          </p:cNvPr>
          <p:cNvSpPr/>
          <p:nvPr userDrawn="1"/>
        </p:nvSpPr>
        <p:spPr>
          <a:xfrm>
            <a:off x="6172200" y="990600"/>
            <a:ext cx="3465023" cy="4648200"/>
          </a:xfrm>
          <a:prstGeom prst="rect">
            <a:avLst/>
          </a:prstGeom>
          <a:solidFill>
            <a:schemeClr val="accent3">
              <a:alpha val="1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8BC2BF62-F369-4ABC-95E7-CECEEF749353}"/>
              </a:ext>
            </a:extLst>
          </p:cNvPr>
          <p:cNvSpPr>
            <a:spLocks noGrp="1"/>
          </p:cNvSpPr>
          <p:nvPr>
            <p:ph type="body" sz="quarter" idx="10" hasCustomPrompt="1"/>
          </p:nvPr>
        </p:nvSpPr>
        <p:spPr>
          <a:xfrm>
            <a:off x="2968625" y="1308102"/>
            <a:ext cx="2827264" cy="576971"/>
          </a:xfrm>
          <a:prstGeom prst="rect">
            <a:avLst/>
          </a:prstGeom>
        </p:spPr>
        <p:txBody>
          <a:bodyPr/>
          <a:lstStyle>
            <a:lvl1pPr marL="0" indent="0">
              <a:buNone/>
              <a:defRPr sz="2700">
                <a:solidFill>
                  <a:schemeClr val="accent1"/>
                </a:solidFill>
                <a:latin typeface="Avenir LT Std 45 Book" panose="020B0502020203020204" pitchFamily="34" charset="0"/>
              </a:defRPr>
            </a:lvl1pPr>
          </a:lstStyle>
          <a:p>
            <a:pPr lvl="0"/>
            <a:r>
              <a:rPr lang="en-US" dirty="0"/>
              <a:t>Point 1</a:t>
            </a:r>
          </a:p>
        </p:txBody>
      </p:sp>
      <p:sp>
        <p:nvSpPr>
          <p:cNvPr id="6" name="Text Placeholder 4">
            <a:extLst>
              <a:ext uri="{FF2B5EF4-FFF2-40B4-BE49-F238E27FC236}">
                <a16:creationId xmlns:a16="http://schemas.microsoft.com/office/drawing/2014/main" id="{98183EA9-4D0C-40FE-8A10-BA3A855F53AD}"/>
              </a:ext>
            </a:extLst>
          </p:cNvPr>
          <p:cNvSpPr>
            <a:spLocks noGrp="1"/>
          </p:cNvSpPr>
          <p:nvPr>
            <p:ph type="body" sz="quarter" idx="11" hasCustomPrompt="1"/>
          </p:nvPr>
        </p:nvSpPr>
        <p:spPr>
          <a:xfrm>
            <a:off x="6433647" y="1308101"/>
            <a:ext cx="2827264" cy="576971"/>
          </a:xfrm>
          <a:prstGeom prst="rect">
            <a:avLst/>
          </a:prstGeom>
        </p:spPr>
        <p:txBody>
          <a:bodyPr/>
          <a:lstStyle>
            <a:lvl1pPr marL="0" indent="0">
              <a:buNone/>
              <a:defRPr sz="2700">
                <a:solidFill>
                  <a:schemeClr val="accent3"/>
                </a:solidFill>
                <a:latin typeface="Avenir LT Std 45 Book" panose="020B0502020203020204" pitchFamily="34" charset="0"/>
              </a:defRPr>
            </a:lvl1pPr>
          </a:lstStyle>
          <a:p>
            <a:pPr lvl="0"/>
            <a:r>
              <a:rPr lang="en-US" dirty="0"/>
              <a:t>Point 2</a:t>
            </a:r>
          </a:p>
        </p:txBody>
      </p:sp>
      <p:sp>
        <p:nvSpPr>
          <p:cNvPr id="8" name="Text Placeholder 7">
            <a:extLst>
              <a:ext uri="{FF2B5EF4-FFF2-40B4-BE49-F238E27FC236}">
                <a16:creationId xmlns:a16="http://schemas.microsoft.com/office/drawing/2014/main" id="{52A32F7E-5E37-4899-8F0E-B91A68ABF205}"/>
              </a:ext>
            </a:extLst>
          </p:cNvPr>
          <p:cNvSpPr>
            <a:spLocks noGrp="1"/>
          </p:cNvSpPr>
          <p:nvPr>
            <p:ph type="body" sz="quarter" idx="12" hasCustomPrompt="1"/>
          </p:nvPr>
        </p:nvSpPr>
        <p:spPr>
          <a:xfrm>
            <a:off x="2968625" y="1982841"/>
            <a:ext cx="2827339" cy="2420937"/>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tx2">
                    <a:lumMod val="60000"/>
                    <a:lumOff val="40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a:p>
            <a:pPr lvl="0"/>
            <a:endParaRPr lang="en-US" dirty="0"/>
          </a:p>
        </p:txBody>
      </p:sp>
      <p:sp>
        <p:nvSpPr>
          <p:cNvPr id="11" name="Text Placeholder 10">
            <a:extLst>
              <a:ext uri="{FF2B5EF4-FFF2-40B4-BE49-F238E27FC236}">
                <a16:creationId xmlns:a16="http://schemas.microsoft.com/office/drawing/2014/main" id="{39975507-62A8-4898-8C86-FE7F7154BA9A}"/>
              </a:ext>
            </a:extLst>
          </p:cNvPr>
          <p:cNvSpPr>
            <a:spLocks noGrp="1"/>
          </p:cNvSpPr>
          <p:nvPr>
            <p:ph type="body" sz="quarter" idx="13" hasCustomPrompt="1"/>
          </p:nvPr>
        </p:nvSpPr>
        <p:spPr>
          <a:xfrm>
            <a:off x="6434140" y="1968500"/>
            <a:ext cx="2827337" cy="2420938"/>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accent3">
                    <a:lumMod val="60000"/>
                    <a:lumOff val="40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accent4">
                    <a:lumMod val="20000"/>
                    <a:lumOff val="80000"/>
                  </a:schemeClr>
                </a:solidFill>
                <a:latin typeface="Avenir LT Std 45 Book" panose="020B0502020203020204" pitchFamily="34" charset="0"/>
                <a:cs typeface="Avenir Book"/>
              </a:rPr>
              <a:t>Lorem ipsum dolor sit </a:t>
            </a:r>
            <a:r>
              <a:rPr lang="en-US" dirty="0" err="1">
                <a:solidFill>
                  <a:schemeClr val="accent4">
                    <a:lumMod val="20000"/>
                    <a:lumOff val="80000"/>
                  </a:schemeClr>
                </a:solidFill>
                <a:latin typeface="Avenir LT Std 45 Book" panose="020B0502020203020204" pitchFamily="34" charset="0"/>
                <a:cs typeface="Avenir Book"/>
              </a:rPr>
              <a:t>amet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consectetur</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adipiscing</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elit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Morbi</a:t>
            </a:r>
            <a:r>
              <a:rPr lang="en-US" dirty="0">
                <a:solidFill>
                  <a:schemeClr val="accent4">
                    <a:lumMod val="20000"/>
                    <a:lumOff val="80000"/>
                  </a:schemeClr>
                </a:solidFill>
                <a:latin typeface="Avenir LT Std 45 Book" panose="020B0502020203020204" pitchFamily="34" charset="0"/>
                <a:cs typeface="Avenir Book"/>
              </a:rPr>
              <a:t> et convallis libero, </a:t>
            </a:r>
            <a:r>
              <a:rPr lang="en-US" dirty="0" err="1">
                <a:solidFill>
                  <a:schemeClr val="accent4">
                    <a:lumMod val="20000"/>
                    <a:lumOff val="80000"/>
                  </a:schemeClr>
                </a:solidFill>
                <a:latin typeface="Avenir LT Std 45 Book" panose="020B0502020203020204" pitchFamily="34" charset="0"/>
                <a:cs typeface="Avenir Book"/>
              </a:rPr>
              <a:t>vel</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sagittis</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erat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Sed</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sodales</a:t>
            </a:r>
            <a:r>
              <a:rPr lang="en-US" dirty="0">
                <a:solidFill>
                  <a:schemeClr val="accent4">
                    <a:lumMod val="20000"/>
                    <a:lumOff val="80000"/>
                  </a:schemeClr>
                </a:solidFill>
                <a:latin typeface="Avenir LT Std 45 Book" panose="020B0502020203020204" pitchFamily="34" charset="0"/>
                <a:cs typeface="Avenir Book"/>
              </a:rPr>
              <a:t> ipsum </a:t>
            </a:r>
            <a:r>
              <a:rPr lang="en-US" dirty="0" err="1">
                <a:solidFill>
                  <a:schemeClr val="accent4">
                    <a:lumMod val="20000"/>
                    <a:lumOff val="80000"/>
                  </a:schemeClr>
                </a:solidFill>
                <a:latin typeface="Avenir LT Std 45 Book" panose="020B0502020203020204" pitchFamily="34" charset="0"/>
                <a:cs typeface="Avenir Book"/>
              </a:rPr>
              <a:t>aliquet</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metus</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hendrerit</a:t>
            </a:r>
            <a:r>
              <a:rPr lang="en-US" dirty="0">
                <a:solidFill>
                  <a:schemeClr val="accent4">
                    <a:lumMod val="20000"/>
                    <a:lumOff val="80000"/>
                  </a:schemeClr>
                </a:solidFill>
                <a:latin typeface="Avenir LT Std 45 Book" panose="020B0502020203020204" pitchFamily="34" charset="0"/>
                <a:cs typeface="Avenir Book"/>
              </a:rPr>
              <a:t>, non </a:t>
            </a:r>
            <a:r>
              <a:rPr lang="en-US" dirty="0" err="1">
                <a:solidFill>
                  <a:schemeClr val="accent4">
                    <a:lumMod val="20000"/>
                    <a:lumOff val="80000"/>
                  </a:schemeClr>
                </a:solidFill>
                <a:latin typeface="Avenir LT Std 45 Book" panose="020B0502020203020204" pitchFamily="34" charset="0"/>
                <a:cs typeface="Avenir Book"/>
              </a:rPr>
              <a:t>auctor</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orci</a:t>
            </a:r>
            <a:r>
              <a:rPr lang="en-US" dirty="0">
                <a:solidFill>
                  <a:schemeClr val="accent4">
                    <a:lumMod val="20000"/>
                    <a:lumOff val="80000"/>
                  </a:schemeClr>
                </a:solidFill>
                <a:latin typeface="Avenir LT Std 45 Book" panose="020B0502020203020204" pitchFamily="34" charset="0"/>
                <a:cs typeface="Avenir Book"/>
              </a:rPr>
              <a:t> </a:t>
            </a:r>
            <a:r>
              <a:rPr lang="en-US" dirty="0" err="1">
                <a:solidFill>
                  <a:schemeClr val="accent4">
                    <a:lumMod val="20000"/>
                    <a:lumOff val="80000"/>
                  </a:schemeClr>
                </a:solidFill>
                <a:latin typeface="Avenir LT Std 45 Book" panose="020B0502020203020204" pitchFamily="34" charset="0"/>
                <a:cs typeface="Avenir Book"/>
              </a:rPr>
              <a:t>viverra</a:t>
            </a:r>
            <a:r>
              <a:rPr lang="en-US" dirty="0">
                <a:solidFill>
                  <a:schemeClr val="accent4">
                    <a:lumMod val="20000"/>
                    <a:lumOff val="80000"/>
                  </a:schemeClr>
                </a:solidFill>
                <a:latin typeface="Avenir LT Std 45 Book" panose="020B0502020203020204" pitchFamily="34" charset="0"/>
                <a:cs typeface="Avenir Book"/>
              </a:rPr>
              <a:t>. </a:t>
            </a:r>
          </a:p>
          <a:p>
            <a:pPr lvl="0"/>
            <a:endParaRPr lang="en-US" dirty="0"/>
          </a:p>
        </p:txBody>
      </p:sp>
    </p:spTree>
    <p:extLst>
      <p:ext uri="{BB962C8B-B14F-4D97-AF65-F5344CB8AC3E}">
        <p14:creationId xmlns:p14="http://schemas.microsoft.com/office/powerpoint/2010/main" val="423617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18578-0F7E-43C8-A085-DAA97DADBBFC}"/>
              </a:ext>
            </a:extLst>
          </p:cNvPr>
          <p:cNvSpPr>
            <a:spLocks noGrp="1"/>
          </p:cNvSpPr>
          <p:nvPr>
            <p:ph type="body" sz="quarter" idx="10" hasCustomPrompt="1"/>
          </p:nvPr>
        </p:nvSpPr>
        <p:spPr>
          <a:xfrm>
            <a:off x="619615" y="422275"/>
            <a:ext cx="7075488" cy="548396"/>
          </a:xfrm>
          <a:prstGeom prst="rect">
            <a:avLst/>
          </a:prstGeom>
        </p:spPr>
        <p:txBody>
          <a:bodyPr/>
          <a:lstStyle>
            <a:lvl1pPr marL="0" indent="0">
              <a:buNone/>
              <a:defRPr>
                <a:solidFill>
                  <a:schemeClr val="accent2"/>
                </a:solidFill>
                <a:latin typeface="Avenir LT Std 45 Book" panose="020B0502020203020204" pitchFamily="34" charset="0"/>
              </a:defRPr>
            </a:lvl1pPr>
            <a:lvl2pPr marL="342900" indent="0">
              <a:buNone/>
              <a:defRPr/>
            </a:lvl2pPr>
          </a:lstStyle>
          <a:p>
            <a:pPr lvl="0"/>
            <a:r>
              <a:rPr lang="en-US" dirty="0"/>
              <a:t>Statistics Name</a:t>
            </a:r>
          </a:p>
        </p:txBody>
      </p:sp>
      <p:sp>
        <p:nvSpPr>
          <p:cNvPr id="5" name="Text Placeholder 4">
            <a:extLst>
              <a:ext uri="{FF2B5EF4-FFF2-40B4-BE49-F238E27FC236}">
                <a16:creationId xmlns:a16="http://schemas.microsoft.com/office/drawing/2014/main" id="{2C74D161-661F-495B-9443-1047AFC15134}"/>
              </a:ext>
            </a:extLst>
          </p:cNvPr>
          <p:cNvSpPr>
            <a:spLocks noGrp="1"/>
          </p:cNvSpPr>
          <p:nvPr>
            <p:ph type="body" sz="quarter" idx="11" hasCustomPrompt="1"/>
          </p:nvPr>
        </p:nvSpPr>
        <p:spPr>
          <a:xfrm>
            <a:off x="619616" y="1365250"/>
            <a:ext cx="1603083" cy="1363882"/>
          </a:xfrm>
          <a:prstGeom prst="rect">
            <a:avLst/>
          </a:prstGeom>
        </p:spPr>
        <p:txBody>
          <a:bodyPr/>
          <a:lstStyle>
            <a:lvl1pPr marL="0" indent="0">
              <a:buFontTx/>
              <a:buNone/>
              <a:defRPr sz="7200">
                <a:solidFill>
                  <a:schemeClr val="accent2"/>
                </a:solidFill>
                <a:latin typeface="Avenir LT Std 45 Book" panose="020B0502020203020204" pitchFamily="34" charset="0"/>
              </a:defRPr>
            </a:lvl1pPr>
          </a:lstStyle>
          <a:p>
            <a:pPr lvl="0"/>
            <a:r>
              <a:rPr lang="en-US" dirty="0"/>
              <a:t>##</a:t>
            </a:r>
          </a:p>
        </p:txBody>
      </p:sp>
      <p:sp>
        <p:nvSpPr>
          <p:cNvPr id="6" name="Text Placeholder 4">
            <a:extLst>
              <a:ext uri="{FF2B5EF4-FFF2-40B4-BE49-F238E27FC236}">
                <a16:creationId xmlns:a16="http://schemas.microsoft.com/office/drawing/2014/main" id="{D19847D4-D4D9-4347-9A05-568C6CB24CDD}"/>
              </a:ext>
            </a:extLst>
          </p:cNvPr>
          <p:cNvSpPr>
            <a:spLocks noGrp="1"/>
          </p:cNvSpPr>
          <p:nvPr>
            <p:ph type="body" sz="quarter" idx="12" hasCustomPrompt="1"/>
          </p:nvPr>
        </p:nvSpPr>
        <p:spPr>
          <a:xfrm>
            <a:off x="4399131" y="1365250"/>
            <a:ext cx="1603083" cy="1363882"/>
          </a:xfrm>
          <a:prstGeom prst="rect">
            <a:avLst/>
          </a:prstGeom>
        </p:spPr>
        <p:txBody>
          <a:bodyPr/>
          <a:lstStyle>
            <a:lvl1pPr marL="0" indent="0">
              <a:buFontTx/>
              <a:buNone/>
              <a:defRPr sz="7200">
                <a:solidFill>
                  <a:schemeClr val="accent2"/>
                </a:solidFill>
                <a:latin typeface="Avenir LT Std 45 Book" panose="020B0502020203020204" pitchFamily="34" charset="0"/>
              </a:defRPr>
            </a:lvl1pPr>
          </a:lstStyle>
          <a:p>
            <a:pPr lvl="0"/>
            <a:r>
              <a:rPr lang="en-US" dirty="0"/>
              <a:t>##</a:t>
            </a:r>
          </a:p>
        </p:txBody>
      </p:sp>
      <p:sp>
        <p:nvSpPr>
          <p:cNvPr id="7" name="Text Placeholder 4">
            <a:extLst>
              <a:ext uri="{FF2B5EF4-FFF2-40B4-BE49-F238E27FC236}">
                <a16:creationId xmlns:a16="http://schemas.microsoft.com/office/drawing/2014/main" id="{414BD2E2-AE67-4093-BFA3-1B72E3B075B4}"/>
              </a:ext>
            </a:extLst>
          </p:cNvPr>
          <p:cNvSpPr>
            <a:spLocks noGrp="1"/>
          </p:cNvSpPr>
          <p:nvPr>
            <p:ph type="body" sz="quarter" idx="13" hasCustomPrompt="1"/>
          </p:nvPr>
        </p:nvSpPr>
        <p:spPr>
          <a:xfrm>
            <a:off x="8572549" y="1365250"/>
            <a:ext cx="1603083" cy="1363882"/>
          </a:xfrm>
          <a:prstGeom prst="rect">
            <a:avLst/>
          </a:prstGeom>
        </p:spPr>
        <p:txBody>
          <a:bodyPr/>
          <a:lstStyle>
            <a:lvl1pPr marL="0" indent="0">
              <a:buFontTx/>
              <a:buNone/>
              <a:defRPr sz="7200">
                <a:solidFill>
                  <a:schemeClr val="accent2"/>
                </a:solidFill>
                <a:latin typeface="Avenir LT Std 45 Book" panose="020B0502020203020204" pitchFamily="34" charset="0"/>
              </a:defRPr>
            </a:lvl1pPr>
          </a:lstStyle>
          <a:p>
            <a:pPr lvl="0"/>
            <a:r>
              <a:rPr lang="en-US" dirty="0"/>
              <a:t>##</a:t>
            </a:r>
          </a:p>
        </p:txBody>
      </p:sp>
      <p:sp>
        <p:nvSpPr>
          <p:cNvPr id="9" name="Text Placeholder 8">
            <a:extLst>
              <a:ext uri="{FF2B5EF4-FFF2-40B4-BE49-F238E27FC236}">
                <a16:creationId xmlns:a16="http://schemas.microsoft.com/office/drawing/2014/main" id="{CF2C5B62-8AD6-4928-A154-1493A3652211}"/>
              </a:ext>
            </a:extLst>
          </p:cNvPr>
          <p:cNvSpPr>
            <a:spLocks noGrp="1"/>
          </p:cNvSpPr>
          <p:nvPr>
            <p:ph type="body" sz="quarter" idx="14" hasCustomPrompt="1"/>
          </p:nvPr>
        </p:nvSpPr>
        <p:spPr>
          <a:xfrm>
            <a:off x="619616" y="2982915"/>
            <a:ext cx="3122613" cy="674687"/>
          </a:xfrm>
          <a:prstGeom prst="rect">
            <a:avLst/>
          </a:prstGeom>
        </p:spPr>
        <p:txBody>
          <a:bodyPr/>
          <a:lstStyle>
            <a:lvl1pPr marL="0" indent="0">
              <a:buNone/>
              <a:defRPr sz="2700">
                <a:solidFill>
                  <a:schemeClr val="bg1">
                    <a:lumMod val="50000"/>
                  </a:schemeClr>
                </a:solidFill>
                <a:latin typeface="Avenir LT Std 45 Book" panose="020B0502020203020204" pitchFamily="34" charset="0"/>
              </a:defRPr>
            </a:lvl1pPr>
          </a:lstStyle>
          <a:p>
            <a:pPr lvl="0"/>
            <a:r>
              <a:rPr lang="en-US" dirty="0"/>
              <a:t>First Statistic</a:t>
            </a:r>
          </a:p>
        </p:txBody>
      </p:sp>
      <p:sp>
        <p:nvSpPr>
          <p:cNvPr id="10" name="Text Placeholder 8">
            <a:extLst>
              <a:ext uri="{FF2B5EF4-FFF2-40B4-BE49-F238E27FC236}">
                <a16:creationId xmlns:a16="http://schemas.microsoft.com/office/drawing/2014/main" id="{7A2A8028-0C3E-4AB5-8B1B-2076A3C05157}"/>
              </a:ext>
            </a:extLst>
          </p:cNvPr>
          <p:cNvSpPr>
            <a:spLocks noGrp="1"/>
          </p:cNvSpPr>
          <p:nvPr>
            <p:ph type="body" sz="quarter" idx="15" hasCustomPrompt="1"/>
          </p:nvPr>
        </p:nvSpPr>
        <p:spPr>
          <a:xfrm>
            <a:off x="4427267" y="2980570"/>
            <a:ext cx="3436571" cy="674687"/>
          </a:xfrm>
          <a:prstGeom prst="rect">
            <a:avLst/>
          </a:prstGeom>
        </p:spPr>
        <p:txBody>
          <a:bodyPr/>
          <a:lstStyle>
            <a:lvl1pPr marL="0" indent="0">
              <a:buNone/>
              <a:defRPr sz="2700">
                <a:solidFill>
                  <a:schemeClr val="bg1">
                    <a:lumMod val="50000"/>
                  </a:schemeClr>
                </a:solidFill>
                <a:latin typeface="Avenir LT Std 45 Book" panose="020B0502020203020204" pitchFamily="34" charset="0"/>
              </a:defRPr>
            </a:lvl1pPr>
          </a:lstStyle>
          <a:p>
            <a:pPr lvl="0"/>
            <a:r>
              <a:rPr lang="en-US" dirty="0"/>
              <a:t>Second Statistic</a:t>
            </a:r>
          </a:p>
        </p:txBody>
      </p:sp>
      <p:sp>
        <p:nvSpPr>
          <p:cNvPr id="11" name="Text Placeholder 8">
            <a:extLst>
              <a:ext uri="{FF2B5EF4-FFF2-40B4-BE49-F238E27FC236}">
                <a16:creationId xmlns:a16="http://schemas.microsoft.com/office/drawing/2014/main" id="{2A087C16-7173-4839-B693-FD3EBEF13FE3}"/>
              </a:ext>
            </a:extLst>
          </p:cNvPr>
          <p:cNvSpPr>
            <a:spLocks noGrp="1"/>
          </p:cNvSpPr>
          <p:nvPr>
            <p:ph type="body" sz="quarter" idx="16" hasCustomPrompt="1"/>
          </p:nvPr>
        </p:nvSpPr>
        <p:spPr>
          <a:xfrm>
            <a:off x="8572551" y="2980570"/>
            <a:ext cx="3122613" cy="674687"/>
          </a:xfrm>
          <a:prstGeom prst="rect">
            <a:avLst/>
          </a:prstGeom>
        </p:spPr>
        <p:txBody>
          <a:bodyPr/>
          <a:lstStyle>
            <a:lvl1pPr marL="0" indent="0">
              <a:buNone/>
              <a:defRPr sz="2700">
                <a:solidFill>
                  <a:schemeClr val="bg1">
                    <a:lumMod val="50000"/>
                  </a:schemeClr>
                </a:solidFill>
                <a:latin typeface="Avenir LT Std 45 Book" panose="020B0502020203020204" pitchFamily="34" charset="0"/>
              </a:defRPr>
            </a:lvl1pPr>
          </a:lstStyle>
          <a:p>
            <a:pPr lvl="0"/>
            <a:r>
              <a:rPr lang="en-US" dirty="0"/>
              <a:t>Third Statistic</a:t>
            </a:r>
          </a:p>
        </p:txBody>
      </p:sp>
      <p:sp>
        <p:nvSpPr>
          <p:cNvPr id="13" name="Text Placeholder 12">
            <a:extLst>
              <a:ext uri="{FF2B5EF4-FFF2-40B4-BE49-F238E27FC236}">
                <a16:creationId xmlns:a16="http://schemas.microsoft.com/office/drawing/2014/main" id="{4F5D9212-69D2-4D1F-95B8-22B89D08FCCE}"/>
              </a:ext>
            </a:extLst>
          </p:cNvPr>
          <p:cNvSpPr>
            <a:spLocks noGrp="1"/>
          </p:cNvSpPr>
          <p:nvPr>
            <p:ph type="body" sz="quarter" idx="17" hasCustomPrompt="1"/>
          </p:nvPr>
        </p:nvSpPr>
        <p:spPr>
          <a:xfrm>
            <a:off x="619616" y="3740421"/>
            <a:ext cx="3122613" cy="2252662"/>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bg1">
                    <a:lumMod val="65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a:p>
            <a:pPr lvl="0"/>
            <a:endParaRPr lang="en-US" dirty="0"/>
          </a:p>
        </p:txBody>
      </p:sp>
      <p:sp>
        <p:nvSpPr>
          <p:cNvPr id="14" name="Text Placeholder 12">
            <a:extLst>
              <a:ext uri="{FF2B5EF4-FFF2-40B4-BE49-F238E27FC236}">
                <a16:creationId xmlns:a16="http://schemas.microsoft.com/office/drawing/2014/main" id="{2BD1F32E-AF6D-4E4D-BDB6-305F224D1BF6}"/>
              </a:ext>
            </a:extLst>
          </p:cNvPr>
          <p:cNvSpPr>
            <a:spLocks noGrp="1"/>
          </p:cNvSpPr>
          <p:nvPr>
            <p:ph type="body" sz="quarter" idx="18" hasCustomPrompt="1"/>
          </p:nvPr>
        </p:nvSpPr>
        <p:spPr>
          <a:xfrm>
            <a:off x="4443756" y="3726353"/>
            <a:ext cx="3096529" cy="2252662"/>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bg1">
                    <a:lumMod val="65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a:p>
            <a:pPr lvl="0"/>
            <a:endParaRPr lang="en-US" dirty="0"/>
          </a:p>
        </p:txBody>
      </p:sp>
      <p:sp>
        <p:nvSpPr>
          <p:cNvPr id="15" name="Text Placeholder 12">
            <a:extLst>
              <a:ext uri="{FF2B5EF4-FFF2-40B4-BE49-F238E27FC236}">
                <a16:creationId xmlns:a16="http://schemas.microsoft.com/office/drawing/2014/main" id="{866869AC-3B0A-4828-BC8D-9E30F06A621E}"/>
              </a:ext>
            </a:extLst>
          </p:cNvPr>
          <p:cNvSpPr>
            <a:spLocks noGrp="1"/>
          </p:cNvSpPr>
          <p:nvPr>
            <p:ph type="body" sz="quarter" idx="19" hasCustomPrompt="1"/>
          </p:nvPr>
        </p:nvSpPr>
        <p:spPr>
          <a:xfrm>
            <a:off x="8572550" y="3656013"/>
            <a:ext cx="3122613" cy="2252662"/>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350">
                <a:solidFill>
                  <a:schemeClr val="bg1">
                    <a:lumMod val="65000"/>
                  </a:schemeClr>
                </a:solidFill>
                <a:latin typeface="Avenir LT Std 45 Book" panose="020B0502020203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bg1">
                    <a:lumMod val="65000"/>
                  </a:schemeClr>
                </a:solidFill>
                <a:latin typeface="Avenir LT Std 45 Book" panose="020B0502020203020204" pitchFamily="34" charset="0"/>
                <a:cs typeface="Avenir Book"/>
              </a:rPr>
              <a:t>Lorem ipsum dolor sit </a:t>
            </a:r>
            <a:r>
              <a:rPr lang="en-US" dirty="0" err="1">
                <a:solidFill>
                  <a:schemeClr val="bg1">
                    <a:lumMod val="65000"/>
                  </a:schemeClr>
                </a:solidFill>
                <a:latin typeface="Avenir LT Std 45 Book" panose="020B0502020203020204" pitchFamily="34" charset="0"/>
                <a:cs typeface="Avenir Book"/>
              </a:rPr>
              <a:t>amet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consectetur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adipiscing</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elit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Morbi</a:t>
            </a:r>
            <a:r>
              <a:rPr lang="en-US" dirty="0">
                <a:solidFill>
                  <a:schemeClr val="bg1">
                    <a:lumMod val="65000"/>
                  </a:schemeClr>
                </a:solidFill>
                <a:latin typeface="Avenir LT Std 45 Book" panose="020B0502020203020204" pitchFamily="34" charset="0"/>
                <a:cs typeface="Avenir Book"/>
              </a:rPr>
              <a:t> et convallis libero, </a:t>
            </a:r>
            <a:r>
              <a:rPr lang="en-US" dirty="0" err="1">
                <a:solidFill>
                  <a:schemeClr val="bg1">
                    <a:lumMod val="65000"/>
                  </a:schemeClr>
                </a:solidFill>
                <a:latin typeface="Avenir LT Std 45 Book" panose="020B0502020203020204" pitchFamily="34" charset="0"/>
                <a:cs typeface="Avenir Book"/>
              </a:rPr>
              <a:t>vel</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sagittis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erat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Sed</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sodales</a:t>
            </a:r>
            <a:r>
              <a:rPr lang="en-US" dirty="0">
                <a:solidFill>
                  <a:schemeClr val="bg1">
                    <a:lumMod val="65000"/>
                  </a:schemeClr>
                </a:solidFill>
                <a:latin typeface="Avenir LT Std 45 Book" panose="020B0502020203020204" pitchFamily="34" charset="0"/>
                <a:cs typeface="Avenir Book"/>
              </a:rPr>
              <a:t> ipsum </a:t>
            </a:r>
            <a:r>
              <a:rPr lang="en-US" dirty="0" err="1">
                <a:solidFill>
                  <a:schemeClr val="bg1">
                    <a:lumMod val="65000"/>
                  </a:schemeClr>
                </a:solidFill>
                <a:latin typeface="Avenir LT Std 45 Book" panose="020B0502020203020204" pitchFamily="34" charset="0"/>
                <a:cs typeface="Avenir Book"/>
              </a:rPr>
              <a:t>aliquet</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metus</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hendrerit</a:t>
            </a:r>
            <a:r>
              <a:rPr lang="en-US" dirty="0">
                <a:solidFill>
                  <a:schemeClr val="bg1">
                    <a:lumMod val="65000"/>
                  </a:schemeClr>
                </a:solidFill>
                <a:latin typeface="Avenir LT Std 45 Book" panose="020B0502020203020204" pitchFamily="34" charset="0"/>
                <a:cs typeface="Avenir Book"/>
              </a:rPr>
              <a:t>, non </a:t>
            </a:r>
            <a:r>
              <a:rPr lang="en-US" dirty="0" err="1">
                <a:solidFill>
                  <a:schemeClr val="bg1">
                    <a:lumMod val="65000"/>
                  </a:schemeClr>
                </a:solidFill>
                <a:latin typeface="Avenir LT Std 45 Book" panose="020B0502020203020204" pitchFamily="34" charset="0"/>
                <a:cs typeface="Avenir Book"/>
              </a:rPr>
              <a:t>auctor</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orci</a:t>
            </a:r>
            <a:r>
              <a:rPr lang="en-US" dirty="0">
                <a:solidFill>
                  <a:schemeClr val="bg1">
                    <a:lumMod val="65000"/>
                  </a:schemeClr>
                </a:solidFill>
                <a:latin typeface="Avenir LT Std 45 Book" panose="020B0502020203020204" pitchFamily="34" charset="0"/>
                <a:cs typeface="Avenir Book"/>
              </a:rPr>
              <a:t> </a:t>
            </a:r>
            <a:r>
              <a:rPr lang="en-US" dirty="0" err="1">
                <a:solidFill>
                  <a:schemeClr val="bg1">
                    <a:lumMod val="65000"/>
                  </a:schemeClr>
                </a:solidFill>
                <a:latin typeface="Avenir LT Std 45 Book" panose="020B0502020203020204" pitchFamily="34" charset="0"/>
                <a:cs typeface="Avenir Book"/>
              </a:rPr>
              <a:t>viverra</a:t>
            </a:r>
            <a:r>
              <a:rPr lang="en-US" dirty="0">
                <a:solidFill>
                  <a:schemeClr val="bg1">
                    <a:lumMod val="65000"/>
                  </a:schemeClr>
                </a:solidFill>
                <a:latin typeface="Avenir LT Std 45 Book" panose="020B0502020203020204" pitchFamily="34" charset="0"/>
                <a:cs typeface="Avenir Book"/>
              </a:rPr>
              <a:t>. </a:t>
            </a:r>
          </a:p>
          <a:p>
            <a:pPr lvl="0"/>
            <a:endParaRPr lang="en-US" dirty="0"/>
          </a:p>
        </p:txBody>
      </p:sp>
    </p:spTree>
    <p:extLst>
      <p:ext uri="{BB962C8B-B14F-4D97-AF65-F5344CB8AC3E}">
        <p14:creationId xmlns:p14="http://schemas.microsoft.com/office/powerpoint/2010/main" val="111781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Lar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7723C8-8B61-46F0-8674-EF726A6E22A6}"/>
              </a:ext>
            </a:extLst>
          </p:cNvPr>
          <p:cNvSpPr>
            <a:spLocks noGrp="1"/>
          </p:cNvSpPr>
          <p:nvPr>
            <p:ph type="body" sz="quarter" idx="10" hasCustomPrompt="1"/>
          </p:nvPr>
        </p:nvSpPr>
        <p:spPr>
          <a:xfrm>
            <a:off x="1762920" y="1238252"/>
            <a:ext cx="8666163" cy="2714625"/>
          </a:xfrm>
          <a:prstGeom prst="rect">
            <a:avLst/>
          </a:prstGeom>
        </p:spPr>
        <p:txBody>
          <a:bodyPr/>
          <a:lstStyle>
            <a:lvl1pPr marL="0" indent="0" algn="ctr" defTabSz="685800" rtl="0" eaLnBrk="1" latinLnBrk="0" hangingPunct="1">
              <a:lnSpc>
                <a:spcPct val="90000"/>
              </a:lnSpc>
              <a:spcBef>
                <a:spcPct val="0"/>
              </a:spcBef>
              <a:buNone/>
              <a:defRPr lang="en-US" sz="12450" b="1" kern="1200" dirty="0" smtClean="0">
                <a:gradFill flip="none" rotWithShape="1">
                  <a:gsLst>
                    <a:gs pos="100000">
                      <a:srgbClr val="6E61B3"/>
                    </a:gs>
                    <a:gs pos="0">
                      <a:srgbClr val="361C59"/>
                    </a:gs>
                  </a:gsLst>
                  <a:lin ang="16200000" scaled="0"/>
                  <a:tileRect/>
                </a:gradFill>
                <a:effectLst/>
                <a:latin typeface="Avenir LT Std 65 Medium" panose="020B0603020203020204" pitchFamily="34" charset="0"/>
                <a:ea typeface="+mj-ea"/>
                <a:cs typeface="Avenir LT Std 65 Medium" panose="020B0603020203020204" pitchFamily="34" charset="0"/>
              </a:defRPr>
            </a:lvl1pPr>
          </a:lstStyle>
          <a:p>
            <a:pPr lvl="0"/>
            <a:r>
              <a:rPr lang="en-US" dirty="0"/>
              <a:t>###,###</a:t>
            </a:r>
          </a:p>
        </p:txBody>
      </p:sp>
      <p:sp>
        <p:nvSpPr>
          <p:cNvPr id="5" name="Text Placeholder 4">
            <a:extLst>
              <a:ext uri="{FF2B5EF4-FFF2-40B4-BE49-F238E27FC236}">
                <a16:creationId xmlns:a16="http://schemas.microsoft.com/office/drawing/2014/main" id="{8338690B-06DF-42FD-A9FB-66F4AF51CC0D}"/>
              </a:ext>
            </a:extLst>
          </p:cNvPr>
          <p:cNvSpPr>
            <a:spLocks noGrp="1"/>
          </p:cNvSpPr>
          <p:nvPr>
            <p:ph type="body" sz="quarter" idx="11"/>
          </p:nvPr>
        </p:nvSpPr>
        <p:spPr>
          <a:xfrm>
            <a:off x="1762920" y="3952875"/>
            <a:ext cx="8666163" cy="773870"/>
          </a:xfrm>
          <a:prstGeom prst="rect">
            <a:avLst/>
          </a:prstGeom>
        </p:spPr>
        <p:txBody>
          <a:bodyPr anchor="ctr"/>
          <a:lstStyle>
            <a:lvl1pPr marL="0" indent="0" algn="ctr">
              <a:buNone/>
              <a:defRPr lang="en-US" sz="2700" b="1" kern="1200" cap="all" baseline="0" dirty="0" smtClean="0">
                <a:solidFill>
                  <a:schemeClr val="tx1">
                    <a:lumMod val="50000"/>
                    <a:lumOff val="50000"/>
                  </a:schemeClr>
                </a:solidFill>
                <a:effectLst/>
                <a:latin typeface="Avenir LT Std 45 Book" panose="020B0502020203020204" pitchFamily="34" charset="0"/>
                <a:ea typeface="+mj-ea"/>
                <a:cs typeface="Avenir LT Std 45 Book" panose="020B0502020203020204" pitchFamily="34" charset="0"/>
              </a:defRPr>
            </a:lvl1pPr>
          </a:lstStyle>
          <a:p>
            <a:pPr lvl="0"/>
            <a:r>
              <a:rPr lang="en-US" dirty="0"/>
              <a:t>Edit Master text styles</a:t>
            </a:r>
          </a:p>
        </p:txBody>
      </p:sp>
      <p:sp>
        <p:nvSpPr>
          <p:cNvPr id="9" name="Text Placeholder 8">
            <a:extLst>
              <a:ext uri="{FF2B5EF4-FFF2-40B4-BE49-F238E27FC236}">
                <a16:creationId xmlns:a16="http://schemas.microsoft.com/office/drawing/2014/main" id="{0B4F366B-C8FD-409C-8177-B1457BF4399B}"/>
              </a:ext>
            </a:extLst>
          </p:cNvPr>
          <p:cNvSpPr>
            <a:spLocks noGrp="1"/>
          </p:cNvSpPr>
          <p:nvPr>
            <p:ph type="body" sz="quarter" idx="12"/>
          </p:nvPr>
        </p:nvSpPr>
        <p:spPr>
          <a:xfrm>
            <a:off x="1762920" y="5035478"/>
            <a:ext cx="8666163" cy="591600"/>
          </a:xfrm>
          <a:prstGeom prst="rect">
            <a:avLst/>
          </a:prstGeom>
        </p:spPr>
        <p:txBody>
          <a:bodyPr/>
          <a:lstStyle>
            <a:lvl1pPr marL="0" indent="0" algn="ctr">
              <a:buNone/>
              <a:defRPr sz="1350">
                <a:solidFill>
                  <a:schemeClr val="bg1">
                    <a:lumMod val="65000"/>
                  </a:schemeClr>
                </a:solidFill>
                <a:latin typeface="Avenir LT Std 45 Book" panose="020B0502020203020204" pitchFamily="34" charset="0"/>
              </a:defRPr>
            </a:lvl1pPr>
          </a:lstStyle>
          <a:p>
            <a:pPr lvl="0"/>
            <a:r>
              <a:rPr lang="en-US" dirty="0"/>
              <a:t>Edit Master text styles</a:t>
            </a:r>
          </a:p>
        </p:txBody>
      </p:sp>
    </p:spTree>
    <p:extLst>
      <p:ext uri="{BB962C8B-B14F-4D97-AF65-F5344CB8AC3E}">
        <p14:creationId xmlns:p14="http://schemas.microsoft.com/office/powerpoint/2010/main" val="428438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AC3E-D991-4D7A-BDD1-5699D73DCD22}"/>
              </a:ext>
            </a:extLst>
          </p:cNvPr>
          <p:cNvSpPr>
            <a:spLocks noGrp="1"/>
          </p:cNvSpPr>
          <p:nvPr>
            <p:ph type="title"/>
          </p:nvPr>
        </p:nvSpPr>
        <p:spPr/>
        <p:txBody>
          <a:bodyPr/>
          <a:lstStyle/>
          <a:p>
            <a:r>
              <a:rPr lang="en-US"/>
              <a:t>Click to edit Master title style</a:t>
            </a:r>
          </a:p>
        </p:txBody>
      </p:sp>
      <p:pic>
        <p:nvPicPr>
          <p:cNvPr id="3" name="Picture 2" descr="eScholar_Logo_Colored_NoPadding.png">
            <a:extLst>
              <a:ext uri="{FF2B5EF4-FFF2-40B4-BE49-F238E27FC236}">
                <a16:creationId xmlns:a16="http://schemas.microsoft.com/office/drawing/2014/main" id="{1234C651-6D49-4C9E-BFE4-1D4C7C28C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3492" y="2818520"/>
            <a:ext cx="5725019" cy="1220960"/>
          </a:xfrm>
          <a:prstGeom prst="rect">
            <a:avLst/>
          </a:prstGeom>
        </p:spPr>
      </p:pic>
    </p:spTree>
    <p:extLst>
      <p:ext uri="{BB962C8B-B14F-4D97-AF65-F5344CB8AC3E}">
        <p14:creationId xmlns:p14="http://schemas.microsoft.com/office/powerpoint/2010/main" val="3765414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AC3E-D991-4D7A-BDD1-5699D73DCD22}"/>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5F140344-D633-45AF-92F4-27F6013AC178}"/>
              </a:ext>
            </a:extLst>
          </p:cNvPr>
          <p:cNvPicPr>
            <a:picLocks noChangeAspect="1"/>
          </p:cNvPicPr>
          <p:nvPr userDrawn="1"/>
        </p:nvPicPr>
        <p:blipFill>
          <a:blip r:embed="rId2"/>
          <a:stretch>
            <a:fillRect/>
          </a:stretch>
        </p:blipFill>
        <p:spPr>
          <a:xfrm>
            <a:off x="7946137" y="2002538"/>
            <a:ext cx="2743439" cy="5438103"/>
          </a:xfrm>
          <a:prstGeom prst="rect">
            <a:avLst/>
          </a:prstGeom>
        </p:spPr>
      </p:pic>
      <p:sp>
        <p:nvSpPr>
          <p:cNvPr id="7" name="Text Placeholder 6">
            <a:extLst>
              <a:ext uri="{FF2B5EF4-FFF2-40B4-BE49-F238E27FC236}">
                <a16:creationId xmlns:a16="http://schemas.microsoft.com/office/drawing/2014/main" id="{C843B3A4-5CFE-4686-B57B-F9176C591A23}"/>
              </a:ext>
            </a:extLst>
          </p:cNvPr>
          <p:cNvSpPr>
            <a:spLocks noGrp="1"/>
          </p:cNvSpPr>
          <p:nvPr>
            <p:ph type="body" sz="quarter" idx="10"/>
          </p:nvPr>
        </p:nvSpPr>
        <p:spPr>
          <a:xfrm>
            <a:off x="1316037" y="2625472"/>
            <a:ext cx="5641848" cy="2304288"/>
          </a:xfrm>
          <a:prstGeom prst="rect">
            <a:avLst/>
          </a:prstGeom>
        </p:spPr>
        <p:txBody>
          <a:bodyPr/>
          <a:lstStyle>
            <a:lvl1pPr marL="0" indent="0">
              <a:buNone/>
              <a:defRPr sz="1800">
                <a:solidFill>
                  <a:schemeClr val="bg2">
                    <a:lumMod val="50000"/>
                  </a:schemeClr>
                </a:solidFill>
                <a:latin typeface="Avenir LT Std 45 Book" panose="020B0502020203020204" pitchFamily="34" charset="0"/>
              </a:defRPr>
            </a:lvl1pPr>
          </a:lstStyle>
          <a:p>
            <a:pPr lvl="0"/>
            <a:r>
              <a:rPr lang="en-US" dirty="0"/>
              <a:t>Edit Master text styles</a:t>
            </a:r>
          </a:p>
        </p:txBody>
      </p:sp>
      <p:sp>
        <p:nvSpPr>
          <p:cNvPr id="9" name="Text Placeholder 8">
            <a:extLst>
              <a:ext uri="{FF2B5EF4-FFF2-40B4-BE49-F238E27FC236}">
                <a16:creationId xmlns:a16="http://schemas.microsoft.com/office/drawing/2014/main" id="{E866C54B-C796-45D4-B5B7-3E9FF94D083A}"/>
              </a:ext>
            </a:extLst>
          </p:cNvPr>
          <p:cNvSpPr>
            <a:spLocks noGrp="1"/>
          </p:cNvSpPr>
          <p:nvPr>
            <p:ph type="body" sz="quarter" idx="11"/>
          </p:nvPr>
        </p:nvSpPr>
        <p:spPr>
          <a:xfrm>
            <a:off x="1316037" y="1581912"/>
            <a:ext cx="6327648" cy="1014984"/>
          </a:xfrm>
          <a:prstGeom prst="rect">
            <a:avLst/>
          </a:prstGeom>
        </p:spPr>
        <p:txBody>
          <a:bodyPr anchor="ctr"/>
          <a:lstStyle>
            <a:lvl1pPr marL="0" indent="0">
              <a:buNone/>
              <a:defRPr sz="3000">
                <a:solidFill>
                  <a:schemeClr val="accent2"/>
                </a:solidFill>
                <a:latin typeface="Avenir LT Std 45 Book" panose="020B0502020203020204" pitchFamily="34" charset="0"/>
              </a:defRPr>
            </a:lvl1pPr>
          </a:lstStyle>
          <a:p>
            <a:pPr lvl="0"/>
            <a:r>
              <a:rPr lang="en-US" dirty="0"/>
              <a:t>Edit Master text styles</a:t>
            </a:r>
          </a:p>
        </p:txBody>
      </p:sp>
    </p:spTree>
    <p:extLst>
      <p:ext uri="{BB962C8B-B14F-4D97-AF65-F5344CB8AC3E}">
        <p14:creationId xmlns:p14="http://schemas.microsoft.com/office/powerpoint/2010/main" val="422260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4988-206F-4668-996C-1D822A9BC51D}"/>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3987AE69-3F7B-4141-B764-CE2776D325DD}"/>
              </a:ext>
            </a:extLst>
          </p:cNvPr>
          <p:cNvPicPr>
            <a:picLocks noChangeAspect="1"/>
          </p:cNvPicPr>
          <p:nvPr userDrawn="1"/>
        </p:nvPicPr>
        <p:blipFill>
          <a:blip r:embed="rId2"/>
          <a:stretch>
            <a:fillRect/>
          </a:stretch>
        </p:blipFill>
        <p:spPr>
          <a:xfrm>
            <a:off x="0" y="0"/>
            <a:ext cx="12192000" cy="1398584"/>
          </a:xfrm>
          <a:prstGeom prst="rect">
            <a:avLst/>
          </a:prstGeom>
        </p:spPr>
      </p:pic>
      <p:pic>
        <p:nvPicPr>
          <p:cNvPr id="4" name="Picture 3">
            <a:extLst>
              <a:ext uri="{FF2B5EF4-FFF2-40B4-BE49-F238E27FC236}">
                <a16:creationId xmlns:a16="http://schemas.microsoft.com/office/drawing/2014/main" id="{05E68E8A-B311-4C7B-81D7-9722FA872703}"/>
              </a:ext>
            </a:extLst>
          </p:cNvPr>
          <p:cNvPicPr>
            <a:picLocks noChangeAspect="1"/>
          </p:cNvPicPr>
          <p:nvPr userDrawn="1"/>
        </p:nvPicPr>
        <p:blipFill>
          <a:blip r:embed="rId3"/>
          <a:stretch>
            <a:fillRect/>
          </a:stretch>
        </p:blipFill>
        <p:spPr>
          <a:xfrm>
            <a:off x="0" y="5468112"/>
            <a:ext cx="12192000" cy="1389888"/>
          </a:xfrm>
          <a:prstGeom prst="rect">
            <a:avLst/>
          </a:prstGeom>
        </p:spPr>
      </p:pic>
      <p:pic>
        <p:nvPicPr>
          <p:cNvPr id="5" name="Picture 4">
            <a:extLst>
              <a:ext uri="{FF2B5EF4-FFF2-40B4-BE49-F238E27FC236}">
                <a16:creationId xmlns:a16="http://schemas.microsoft.com/office/drawing/2014/main" id="{DCD87295-A33F-431A-8137-3BC4F0506B2E}"/>
              </a:ext>
            </a:extLst>
          </p:cNvPr>
          <p:cNvPicPr>
            <a:picLocks noChangeAspect="1"/>
          </p:cNvPicPr>
          <p:nvPr userDrawn="1"/>
        </p:nvPicPr>
        <p:blipFill>
          <a:blip r:embed="rId4"/>
          <a:stretch>
            <a:fillRect/>
          </a:stretch>
        </p:blipFill>
        <p:spPr>
          <a:xfrm>
            <a:off x="1444350" y="3479505"/>
            <a:ext cx="9303303" cy="134124"/>
          </a:xfrm>
          <a:prstGeom prst="rect">
            <a:avLst/>
          </a:prstGeom>
        </p:spPr>
      </p:pic>
      <p:sp>
        <p:nvSpPr>
          <p:cNvPr id="7" name="Text Placeholder 6">
            <a:extLst>
              <a:ext uri="{FF2B5EF4-FFF2-40B4-BE49-F238E27FC236}">
                <a16:creationId xmlns:a16="http://schemas.microsoft.com/office/drawing/2014/main" id="{1254B410-4CD0-4A8B-9BA1-9727F8D04A7A}"/>
              </a:ext>
            </a:extLst>
          </p:cNvPr>
          <p:cNvSpPr>
            <a:spLocks noGrp="1"/>
          </p:cNvSpPr>
          <p:nvPr>
            <p:ph type="body" sz="quarter" idx="10"/>
          </p:nvPr>
        </p:nvSpPr>
        <p:spPr>
          <a:xfrm>
            <a:off x="3150395" y="2913020"/>
            <a:ext cx="5891212" cy="609237"/>
          </a:xfrm>
          <a:prstGeom prst="rect">
            <a:avLst/>
          </a:prstGeom>
        </p:spPr>
        <p:txBody>
          <a:bodyPr/>
          <a:lstStyle>
            <a:lvl1pPr marL="0" indent="0" algn="ctr">
              <a:buNone/>
              <a:defRPr sz="2700">
                <a:solidFill>
                  <a:schemeClr val="accent2"/>
                </a:solidFill>
                <a:latin typeface="Avenir LT Std 45 Book" panose="020B0502020203020204" pitchFamily="34" charset="0"/>
              </a:defRPr>
            </a:lvl1pPr>
          </a:lstStyle>
          <a:p>
            <a:pPr lvl="0"/>
            <a:r>
              <a:rPr lang="en-US" dirty="0"/>
              <a:t>Edit Master text styles</a:t>
            </a:r>
          </a:p>
        </p:txBody>
      </p:sp>
      <p:sp>
        <p:nvSpPr>
          <p:cNvPr id="9" name="Text Placeholder 8">
            <a:extLst>
              <a:ext uri="{FF2B5EF4-FFF2-40B4-BE49-F238E27FC236}">
                <a16:creationId xmlns:a16="http://schemas.microsoft.com/office/drawing/2014/main" id="{6296AFF9-673D-4DE7-9F7D-9F93E19B6BED}"/>
              </a:ext>
            </a:extLst>
          </p:cNvPr>
          <p:cNvSpPr>
            <a:spLocks noGrp="1"/>
          </p:cNvSpPr>
          <p:nvPr>
            <p:ph type="body" sz="quarter" idx="11"/>
          </p:nvPr>
        </p:nvSpPr>
        <p:spPr>
          <a:xfrm>
            <a:off x="3151189" y="3652339"/>
            <a:ext cx="5889625" cy="303978"/>
          </a:xfrm>
          <a:prstGeom prst="rect">
            <a:avLst/>
          </a:prstGeom>
        </p:spPr>
        <p:txBody>
          <a:bodyPr/>
          <a:lstStyle>
            <a:lvl1pPr marL="0" indent="0" algn="ctr">
              <a:buNone/>
              <a:defRPr sz="1350" cap="all" baseline="0">
                <a:solidFill>
                  <a:schemeClr val="bg2"/>
                </a:solidFill>
                <a:latin typeface="Avenir LT Std 45 Book" panose="020B0502020203020204" pitchFamily="34" charset="0"/>
              </a:defRPr>
            </a:lvl1pPr>
          </a:lstStyle>
          <a:p>
            <a:pPr lvl="0"/>
            <a:r>
              <a:rPr lang="en-US" dirty="0"/>
              <a:t>Edit Master text styles</a:t>
            </a:r>
          </a:p>
        </p:txBody>
      </p:sp>
    </p:spTree>
    <p:extLst>
      <p:ext uri="{BB962C8B-B14F-4D97-AF65-F5344CB8AC3E}">
        <p14:creationId xmlns:p14="http://schemas.microsoft.com/office/powerpoint/2010/main" val="1631101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oint ven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6B78B0-A61F-406E-8476-6A218E06C593}"/>
              </a:ext>
            </a:extLst>
          </p:cNvPr>
          <p:cNvPicPr>
            <a:picLocks noChangeAspect="1"/>
          </p:cNvPicPr>
          <p:nvPr userDrawn="1"/>
        </p:nvPicPr>
        <p:blipFill>
          <a:blip r:embed="rId2"/>
          <a:stretch>
            <a:fillRect/>
          </a:stretch>
        </p:blipFill>
        <p:spPr>
          <a:xfrm>
            <a:off x="0" y="0"/>
            <a:ext cx="6096000" cy="6858000"/>
          </a:xfrm>
          <a:prstGeom prst="rect">
            <a:avLst/>
          </a:prstGeom>
        </p:spPr>
      </p:pic>
      <p:pic>
        <p:nvPicPr>
          <p:cNvPr id="3" name="Picture 2">
            <a:extLst>
              <a:ext uri="{FF2B5EF4-FFF2-40B4-BE49-F238E27FC236}">
                <a16:creationId xmlns:a16="http://schemas.microsoft.com/office/drawing/2014/main" id="{A5C84A11-3883-4A52-A96A-D1555F0C9C6D}"/>
              </a:ext>
            </a:extLst>
          </p:cNvPr>
          <p:cNvPicPr>
            <a:picLocks noChangeAspect="1"/>
          </p:cNvPicPr>
          <p:nvPr userDrawn="1"/>
        </p:nvPicPr>
        <p:blipFill>
          <a:blip r:embed="rId3"/>
          <a:stretch>
            <a:fillRect/>
          </a:stretch>
        </p:blipFill>
        <p:spPr>
          <a:xfrm>
            <a:off x="6096000" y="0"/>
            <a:ext cx="6096000" cy="6858000"/>
          </a:xfrm>
          <a:prstGeom prst="rect">
            <a:avLst/>
          </a:prstGeom>
        </p:spPr>
      </p:pic>
      <p:pic>
        <p:nvPicPr>
          <p:cNvPr id="4" name="Picture 3">
            <a:extLst>
              <a:ext uri="{FF2B5EF4-FFF2-40B4-BE49-F238E27FC236}">
                <a16:creationId xmlns:a16="http://schemas.microsoft.com/office/drawing/2014/main" id="{C29591BA-4125-419A-8548-19938698A387}"/>
              </a:ext>
            </a:extLst>
          </p:cNvPr>
          <p:cNvPicPr>
            <a:picLocks noChangeAspect="1"/>
          </p:cNvPicPr>
          <p:nvPr userDrawn="1"/>
        </p:nvPicPr>
        <p:blipFill>
          <a:blip r:embed="rId4"/>
          <a:stretch>
            <a:fillRect/>
          </a:stretch>
        </p:blipFill>
        <p:spPr>
          <a:xfrm>
            <a:off x="5599134" y="2932133"/>
            <a:ext cx="993735" cy="993734"/>
          </a:xfrm>
          <a:prstGeom prst="rect">
            <a:avLst/>
          </a:prstGeom>
        </p:spPr>
      </p:pic>
      <p:pic>
        <p:nvPicPr>
          <p:cNvPr id="5" name="Picture 4">
            <a:extLst>
              <a:ext uri="{FF2B5EF4-FFF2-40B4-BE49-F238E27FC236}">
                <a16:creationId xmlns:a16="http://schemas.microsoft.com/office/drawing/2014/main" id="{0E9BE694-1F60-40C6-BAA8-9AA6B83EBF6A}"/>
              </a:ext>
            </a:extLst>
          </p:cNvPr>
          <p:cNvPicPr>
            <a:picLocks noChangeAspect="1"/>
          </p:cNvPicPr>
          <p:nvPr userDrawn="1"/>
        </p:nvPicPr>
        <p:blipFill>
          <a:blip r:embed="rId5"/>
          <a:stretch>
            <a:fillRect/>
          </a:stretch>
        </p:blipFill>
        <p:spPr>
          <a:xfrm>
            <a:off x="5568651" y="3157706"/>
            <a:ext cx="1054699" cy="542591"/>
          </a:xfrm>
          <a:prstGeom prst="rect">
            <a:avLst/>
          </a:prstGeom>
        </p:spPr>
      </p:pic>
      <p:pic>
        <p:nvPicPr>
          <p:cNvPr id="6" name="Picture 5">
            <a:extLst>
              <a:ext uri="{FF2B5EF4-FFF2-40B4-BE49-F238E27FC236}">
                <a16:creationId xmlns:a16="http://schemas.microsoft.com/office/drawing/2014/main" id="{83DBF70A-66B2-4FFD-AC61-13DD4E683EC9}"/>
              </a:ext>
            </a:extLst>
          </p:cNvPr>
          <p:cNvPicPr>
            <a:picLocks noChangeAspect="1"/>
          </p:cNvPicPr>
          <p:nvPr userDrawn="1"/>
        </p:nvPicPr>
        <p:blipFill>
          <a:blip r:embed="rId6"/>
          <a:stretch>
            <a:fillRect/>
          </a:stretch>
        </p:blipFill>
        <p:spPr>
          <a:xfrm>
            <a:off x="1600201" y="2057280"/>
            <a:ext cx="2743439" cy="2743438"/>
          </a:xfrm>
          <a:prstGeom prst="rect">
            <a:avLst/>
          </a:prstGeom>
        </p:spPr>
      </p:pic>
      <p:sp>
        <p:nvSpPr>
          <p:cNvPr id="9" name="Text Placeholder 8">
            <a:extLst>
              <a:ext uri="{FF2B5EF4-FFF2-40B4-BE49-F238E27FC236}">
                <a16:creationId xmlns:a16="http://schemas.microsoft.com/office/drawing/2014/main" id="{7BDC7E2F-51FA-4641-B81A-4BFBCEF019A2}"/>
              </a:ext>
            </a:extLst>
          </p:cNvPr>
          <p:cNvSpPr>
            <a:spLocks noGrp="1"/>
          </p:cNvSpPr>
          <p:nvPr>
            <p:ph type="body" sz="quarter" idx="10" hasCustomPrompt="1"/>
          </p:nvPr>
        </p:nvSpPr>
        <p:spPr>
          <a:xfrm>
            <a:off x="7586656" y="2691200"/>
            <a:ext cx="3986784" cy="1344168"/>
          </a:xfrm>
          <a:prstGeom prst="rect">
            <a:avLst/>
          </a:prstGeom>
        </p:spPr>
        <p:txBody>
          <a:bodyPr/>
          <a:lstStyle>
            <a:lvl1pPr marL="0" indent="0">
              <a:buNone/>
              <a:defRPr sz="3000">
                <a:solidFill>
                  <a:schemeClr val="accent3"/>
                </a:solidFill>
                <a:latin typeface="Avenir LT Std 45 Book" panose="020B0502020203020204" pitchFamily="34" charset="0"/>
              </a:defRPr>
            </a:lvl1pPr>
          </a:lstStyle>
          <a:p>
            <a:pPr lvl="0"/>
            <a:r>
              <a:rPr lang="en-US" dirty="0"/>
              <a:t>Client Name and Logo</a:t>
            </a:r>
          </a:p>
        </p:txBody>
      </p:sp>
    </p:spTree>
    <p:extLst>
      <p:ext uri="{BB962C8B-B14F-4D97-AF65-F5344CB8AC3E}">
        <p14:creationId xmlns:p14="http://schemas.microsoft.com/office/powerpoint/2010/main" val="154951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oint ventur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84A11-3883-4A52-A96A-D1555F0C9C6D}"/>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9" name="Text Placeholder 8">
            <a:extLst>
              <a:ext uri="{FF2B5EF4-FFF2-40B4-BE49-F238E27FC236}">
                <a16:creationId xmlns:a16="http://schemas.microsoft.com/office/drawing/2014/main" id="{7BDC7E2F-51FA-4641-B81A-4BFBCEF019A2}"/>
              </a:ext>
            </a:extLst>
          </p:cNvPr>
          <p:cNvSpPr>
            <a:spLocks noGrp="1"/>
          </p:cNvSpPr>
          <p:nvPr>
            <p:ph type="body" sz="quarter" idx="10" hasCustomPrompt="1"/>
          </p:nvPr>
        </p:nvSpPr>
        <p:spPr>
          <a:xfrm>
            <a:off x="7586656" y="2691200"/>
            <a:ext cx="3986784" cy="1344168"/>
          </a:xfrm>
          <a:prstGeom prst="rect">
            <a:avLst/>
          </a:prstGeom>
        </p:spPr>
        <p:txBody>
          <a:bodyPr/>
          <a:lstStyle>
            <a:lvl1pPr marL="0" indent="0">
              <a:buNone/>
              <a:defRPr sz="3000">
                <a:solidFill>
                  <a:schemeClr val="accent3"/>
                </a:solidFill>
                <a:latin typeface="Avenir LT Std 45 Book" panose="020B0502020203020204" pitchFamily="34" charset="0"/>
              </a:defRPr>
            </a:lvl1pPr>
          </a:lstStyle>
          <a:p>
            <a:pPr lvl="0"/>
            <a:r>
              <a:rPr lang="en-US" dirty="0"/>
              <a:t>Client Name and Logo</a:t>
            </a:r>
          </a:p>
        </p:txBody>
      </p:sp>
      <p:sp>
        <p:nvSpPr>
          <p:cNvPr id="8" name="Rectangle 7">
            <a:extLst>
              <a:ext uri="{FF2B5EF4-FFF2-40B4-BE49-F238E27FC236}">
                <a16:creationId xmlns:a16="http://schemas.microsoft.com/office/drawing/2014/main" id="{65F31EF7-7641-4FC7-A566-C149A8600B8F}"/>
              </a:ext>
            </a:extLst>
          </p:cNvPr>
          <p:cNvSpPr/>
          <p:nvPr userDrawn="1"/>
        </p:nvSpPr>
        <p:spPr>
          <a:xfrm>
            <a:off x="2" y="0"/>
            <a:ext cx="6095999" cy="6858000"/>
          </a:xfrm>
          <a:prstGeom prst="rect">
            <a:avLst/>
          </a:prstGeom>
          <a:gradFill flip="none" rotWithShape="1">
            <a:gsLst>
              <a:gs pos="100000">
                <a:schemeClr val="bg1">
                  <a:lumMod val="65000"/>
                </a:schemeClr>
              </a:gs>
              <a:gs pos="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29591BA-4125-419A-8548-19938698A387}"/>
              </a:ext>
            </a:extLst>
          </p:cNvPr>
          <p:cNvPicPr>
            <a:picLocks noChangeAspect="1"/>
          </p:cNvPicPr>
          <p:nvPr userDrawn="1"/>
        </p:nvPicPr>
        <p:blipFill>
          <a:blip r:embed="rId3"/>
          <a:stretch>
            <a:fillRect/>
          </a:stretch>
        </p:blipFill>
        <p:spPr>
          <a:xfrm>
            <a:off x="5599134" y="2932133"/>
            <a:ext cx="993735" cy="993734"/>
          </a:xfrm>
          <a:prstGeom prst="rect">
            <a:avLst/>
          </a:prstGeom>
        </p:spPr>
      </p:pic>
      <p:pic>
        <p:nvPicPr>
          <p:cNvPr id="5" name="Picture 4">
            <a:extLst>
              <a:ext uri="{FF2B5EF4-FFF2-40B4-BE49-F238E27FC236}">
                <a16:creationId xmlns:a16="http://schemas.microsoft.com/office/drawing/2014/main" id="{0E9BE694-1F60-40C6-BAA8-9AA6B83EBF6A}"/>
              </a:ext>
            </a:extLst>
          </p:cNvPr>
          <p:cNvPicPr>
            <a:picLocks noChangeAspect="1"/>
          </p:cNvPicPr>
          <p:nvPr userDrawn="1"/>
        </p:nvPicPr>
        <p:blipFill>
          <a:blip r:embed="rId4"/>
          <a:stretch>
            <a:fillRect/>
          </a:stretch>
        </p:blipFill>
        <p:spPr>
          <a:xfrm>
            <a:off x="5568651" y="3157706"/>
            <a:ext cx="1054699" cy="542591"/>
          </a:xfrm>
          <a:prstGeom prst="rect">
            <a:avLst/>
          </a:prstGeom>
        </p:spPr>
      </p:pic>
      <p:pic>
        <p:nvPicPr>
          <p:cNvPr id="10" name="Picture 9" descr="eScholar_Logo_Colored_Vertical_NoPadding.png">
            <a:extLst>
              <a:ext uri="{FF2B5EF4-FFF2-40B4-BE49-F238E27FC236}">
                <a16:creationId xmlns:a16="http://schemas.microsoft.com/office/drawing/2014/main" id="{85009A62-7D29-42E5-AE5F-FC2B34EA36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09800" y="2389817"/>
            <a:ext cx="1524000" cy="2029785"/>
          </a:xfrm>
          <a:prstGeom prst="rect">
            <a:avLst/>
          </a:prstGeom>
        </p:spPr>
      </p:pic>
    </p:spTree>
    <p:extLst>
      <p:ext uri="{BB962C8B-B14F-4D97-AF65-F5344CB8AC3E}">
        <p14:creationId xmlns:p14="http://schemas.microsoft.com/office/powerpoint/2010/main" val="3348481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011A0F-63CD-4279-82C9-81170C4A7792}"/>
              </a:ext>
            </a:extLst>
          </p:cNvPr>
          <p:cNvPicPr>
            <a:picLocks noChangeAspect="1"/>
          </p:cNvPicPr>
          <p:nvPr userDrawn="1"/>
        </p:nvPicPr>
        <p:blipFill>
          <a:blip r:embed="rId2"/>
          <a:stretch>
            <a:fillRect/>
          </a:stretch>
        </p:blipFill>
        <p:spPr>
          <a:xfrm>
            <a:off x="813937" y="1788387"/>
            <a:ext cx="10364099" cy="652329"/>
          </a:xfrm>
          <a:prstGeom prst="rect">
            <a:avLst/>
          </a:prstGeom>
        </p:spPr>
      </p:pic>
      <p:sp>
        <p:nvSpPr>
          <p:cNvPr id="10" name="Text Placeholder 9">
            <a:extLst>
              <a:ext uri="{FF2B5EF4-FFF2-40B4-BE49-F238E27FC236}">
                <a16:creationId xmlns:a16="http://schemas.microsoft.com/office/drawing/2014/main" id="{D2AAB132-516C-4FB9-B387-9C66BE713575}"/>
              </a:ext>
            </a:extLst>
          </p:cNvPr>
          <p:cNvSpPr>
            <a:spLocks noGrp="1"/>
          </p:cNvSpPr>
          <p:nvPr>
            <p:ph type="body" sz="quarter" idx="10" hasCustomPrompt="1"/>
          </p:nvPr>
        </p:nvSpPr>
        <p:spPr>
          <a:xfrm>
            <a:off x="871540" y="2600327"/>
            <a:ext cx="2714625" cy="657225"/>
          </a:xfrm>
          <a:prstGeom prst="rect">
            <a:avLst/>
          </a:prstGeom>
        </p:spPr>
        <p:txBody>
          <a:bodyPr anchor="ctr"/>
          <a:lstStyle>
            <a:lvl1pPr marL="0" indent="0">
              <a:buNone/>
              <a:defRPr sz="1800">
                <a:solidFill>
                  <a:schemeClr val="accent2"/>
                </a:solidFill>
                <a:latin typeface="Avenir LT Std 45 Book" panose="020B0502020203020204" pitchFamily="34" charset="0"/>
              </a:defRPr>
            </a:lvl1pPr>
          </a:lstStyle>
          <a:p>
            <a:pPr lvl="0"/>
            <a:r>
              <a:rPr lang="en-US" dirty="0"/>
              <a:t>Subtitle</a:t>
            </a:r>
          </a:p>
        </p:txBody>
      </p:sp>
      <p:sp>
        <p:nvSpPr>
          <p:cNvPr id="11" name="Text Placeholder 9">
            <a:extLst>
              <a:ext uri="{FF2B5EF4-FFF2-40B4-BE49-F238E27FC236}">
                <a16:creationId xmlns:a16="http://schemas.microsoft.com/office/drawing/2014/main" id="{0A936E48-6172-4AB6-93C8-D64092039B7C}"/>
              </a:ext>
            </a:extLst>
          </p:cNvPr>
          <p:cNvSpPr>
            <a:spLocks noGrp="1"/>
          </p:cNvSpPr>
          <p:nvPr>
            <p:ph type="body" sz="quarter" idx="11" hasCustomPrompt="1"/>
          </p:nvPr>
        </p:nvSpPr>
        <p:spPr>
          <a:xfrm>
            <a:off x="4638676" y="2602775"/>
            <a:ext cx="2714625" cy="657225"/>
          </a:xfrm>
          <a:prstGeom prst="rect">
            <a:avLst/>
          </a:prstGeom>
        </p:spPr>
        <p:txBody>
          <a:bodyPr anchor="ctr"/>
          <a:lstStyle>
            <a:lvl1pPr marL="0" indent="0">
              <a:buNone/>
              <a:defRPr sz="1800">
                <a:solidFill>
                  <a:schemeClr val="accent2"/>
                </a:solidFill>
                <a:latin typeface="Avenir LT Std 45 Book" panose="020B050202020302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BB511027-ED84-4348-8F5F-77A7663B6C0A}"/>
              </a:ext>
            </a:extLst>
          </p:cNvPr>
          <p:cNvSpPr>
            <a:spLocks noGrp="1"/>
          </p:cNvSpPr>
          <p:nvPr>
            <p:ph type="body" sz="quarter" idx="12" hasCustomPrompt="1"/>
          </p:nvPr>
        </p:nvSpPr>
        <p:spPr>
          <a:xfrm>
            <a:off x="8405812" y="2574200"/>
            <a:ext cx="2714625" cy="657225"/>
          </a:xfrm>
          <a:prstGeom prst="rect">
            <a:avLst/>
          </a:prstGeom>
        </p:spPr>
        <p:txBody>
          <a:bodyPr anchor="ctr"/>
          <a:lstStyle>
            <a:lvl1pPr marL="0" indent="0">
              <a:buNone/>
              <a:defRPr sz="1800">
                <a:solidFill>
                  <a:schemeClr val="accent2"/>
                </a:solidFill>
                <a:latin typeface="Avenir LT Std 45 Book" panose="020B0502020203020204" pitchFamily="34" charset="0"/>
              </a:defRPr>
            </a:lvl1pPr>
          </a:lstStyle>
          <a:p>
            <a:pPr lvl="0"/>
            <a:r>
              <a:rPr lang="en-US" dirty="0"/>
              <a:t>Subtitle</a:t>
            </a:r>
          </a:p>
        </p:txBody>
      </p:sp>
      <p:sp>
        <p:nvSpPr>
          <p:cNvPr id="14" name="Text Placeholder 13">
            <a:extLst>
              <a:ext uri="{FF2B5EF4-FFF2-40B4-BE49-F238E27FC236}">
                <a16:creationId xmlns:a16="http://schemas.microsoft.com/office/drawing/2014/main" id="{F0728508-82B4-4EF4-B341-CF5855A87A63}"/>
              </a:ext>
            </a:extLst>
          </p:cNvPr>
          <p:cNvSpPr>
            <a:spLocks noGrp="1"/>
          </p:cNvSpPr>
          <p:nvPr>
            <p:ph type="body" sz="quarter" idx="13" hasCustomPrompt="1"/>
          </p:nvPr>
        </p:nvSpPr>
        <p:spPr>
          <a:xfrm>
            <a:off x="814389" y="342902"/>
            <a:ext cx="8948737" cy="485775"/>
          </a:xfrm>
          <a:prstGeom prst="rect">
            <a:avLst/>
          </a:prstGeom>
        </p:spPr>
        <p:txBody>
          <a:bodyPr/>
          <a:lstStyle>
            <a:lvl1pPr marL="0" indent="0">
              <a:buNone/>
              <a:defRPr>
                <a:solidFill>
                  <a:schemeClr val="accent2"/>
                </a:solidFill>
              </a:defRPr>
            </a:lvl1pPr>
          </a:lstStyle>
          <a:p>
            <a:pPr lvl="0"/>
            <a:r>
              <a:rPr lang="en-US" dirty="0"/>
              <a:t>Process Name</a:t>
            </a:r>
          </a:p>
        </p:txBody>
      </p:sp>
      <p:sp>
        <p:nvSpPr>
          <p:cNvPr id="16" name="Text Placeholder 15">
            <a:extLst>
              <a:ext uri="{FF2B5EF4-FFF2-40B4-BE49-F238E27FC236}">
                <a16:creationId xmlns:a16="http://schemas.microsoft.com/office/drawing/2014/main" id="{CE0D6F3C-56B7-490F-B390-4A3814B92827}"/>
              </a:ext>
            </a:extLst>
          </p:cNvPr>
          <p:cNvSpPr>
            <a:spLocks noGrp="1"/>
          </p:cNvSpPr>
          <p:nvPr>
            <p:ph type="body" sz="quarter" idx="14" hasCustomPrompt="1"/>
          </p:nvPr>
        </p:nvSpPr>
        <p:spPr>
          <a:xfrm>
            <a:off x="871540" y="3271838"/>
            <a:ext cx="2714625" cy="2414588"/>
          </a:xfrm>
          <a:prstGeom prst="rect">
            <a:avLst/>
          </a:prstGeom>
        </p:spPr>
        <p:txBody>
          <a:bodyPr/>
          <a:lstStyle>
            <a:lvl1pPr marL="0" indent="0">
              <a:buNone/>
              <a:defRPr sz="1350">
                <a:solidFill>
                  <a:schemeClr val="bg1">
                    <a:lumMod val="65000"/>
                  </a:schemeClr>
                </a:solidFill>
                <a:latin typeface="Avenir LT Std 45 Book" panose="020B0502020203020204" pitchFamily="34" charset="0"/>
              </a:defRPr>
            </a:lvl1pPr>
          </a:lstStyle>
          <a:p>
            <a:pPr lvl="0"/>
            <a:r>
              <a:rPr lang="en-US" dirty="0"/>
              <a:t>Description</a:t>
            </a:r>
          </a:p>
        </p:txBody>
      </p:sp>
      <p:sp>
        <p:nvSpPr>
          <p:cNvPr id="17" name="Text Placeholder 15">
            <a:extLst>
              <a:ext uri="{FF2B5EF4-FFF2-40B4-BE49-F238E27FC236}">
                <a16:creationId xmlns:a16="http://schemas.microsoft.com/office/drawing/2014/main" id="{2891800B-095D-4BF3-A4F6-7509451E2153}"/>
              </a:ext>
            </a:extLst>
          </p:cNvPr>
          <p:cNvSpPr>
            <a:spLocks noGrp="1"/>
          </p:cNvSpPr>
          <p:nvPr>
            <p:ph type="body" sz="quarter" idx="15" hasCustomPrompt="1"/>
          </p:nvPr>
        </p:nvSpPr>
        <p:spPr>
          <a:xfrm>
            <a:off x="4638676" y="3307755"/>
            <a:ext cx="2714625" cy="2414588"/>
          </a:xfrm>
          <a:prstGeom prst="rect">
            <a:avLst/>
          </a:prstGeom>
        </p:spPr>
        <p:txBody>
          <a:bodyPr/>
          <a:lstStyle>
            <a:lvl1pPr marL="0" indent="0">
              <a:buNone/>
              <a:defRPr sz="1350">
                <a:solidFill>
                  <a:schemeClr val="bg1">
                    <a:lumMod val="65000"/>
                  </a:schemeClr>
                </a:solidFill>
                <a:latin typeface="Avenir LT Std 45 Book" panose="020B0502020203020204" pitchFamily="34" charset="0"/>
              </a:defRPr>
            </a:lvl1pPr>
          </a:lstStyle>
          <a:p>
            <a:pPr lvl="0"/>
            <a:r>
              <a:rPr lang="en-US" dirty="0"/>
              <a:t>Description</a:t>
            </a:r>
          </a:p>
        </p:txBody>
      </p:sp>
      <p:sp>
        <p:nvSpPr>
          <p:cNvPr id="18" name="Text Placeholder 15">
            <a:extLst>
              <a:ext uri="{FF2B5EF4-FFF2-40B4-BE49-F238E27FC236}">
                <a16:creationId xmlns:a16="http://schemas.microsoft.com/office/drawing/2014/main" id="{96EF5771-B4C5-4741-9A3B-2E1E900C27DD}"/>
              </a:ext>
            </a:extLst>
          </p:cNvPr>
          <p:cNvSpPr>
            <a:spLocks noGrp="1"/>
          </p:cNvSpPr>
          <p:nvPr>
            <p:ph type="body" sz="quarter" idx="16" hasCustomPrompt="1"/>
          </p:nvPr>
        </p:nvSpPr>
        <p:spPr>
          <a:xfrm>
            <a:off x="8405810" y="3279179"/>
            <a:ext cx="2714625" cy="2414588"/>
          </a:xfrm>
          <a:prstGeom prst="rect">
            <a:avLst/>
          </a:prstGeom>
        </p:spPr>
        <p:txBody>
          <a:bodyPr/>
          <a:lstStyle>
            <a:lvl1pPr marL="0" indent="0">
              <a:buNone/>
              <a:defRPr sz="1350">
                <a:solidFill>
                  <a:schemeClr val="bg1">
                    <a:lumMod val="65000"/>
                  </a:schemeClr>
                </a:solidFill>
                <a:latin typeface="Avenir LT Std 45 Book" panose="020B0502020203020204" pitchFamily="34" charset="0"/>
              </a:defRPr>
            </a:lvl1pPr>
          </a:lstStyle>
          <a:p>
            <a:pPr lvl="0"/>
            <a:r>
              <a:rPr lang="en-US" dirty="0"/>
              <a:t>Description</a:t>
            </a:r>
          </a:p>
        </p:txBody>
      </p:sp>
      <p:sp>
        <p:nvSpPr>
          <p:cNvPr id="20" name="Text Placeholder 19">
            <a:extLst>
              <a:ext uri="{FF2B5EF4-FFF2-40B4-BE49-F238E27FC236}">
                <a16:creationId xmlns:a16="http://schemas.microsoft.com/office/drawing/2014/main" id="{D392EE3F-3E60-4E11-A29E-F6163F3155B8}"/>
              </a:ext>
            </a:extLst>
          </p:cNvPr>
          <p:cNvSpPr>
            <a:spLocks noGrp="1"/>
          </p:cNvSpPr>
          <p:nvPr>
            <p:ph type="body" sz="quarter" idx="17" hasCustomPrompt="1"/>
          </p:nvPr>
        </p:nvSpPr>
        <p:spPr>
          <a:xfrm>
            <a:off x="871540" y="1789114"/>
            <a:ext cx="2714625" cy="651601"/>
          </a:xfrm>
          <a:prstGeom prst="rect">
            <a:avLst/>
          </a:prstGeom>
        </p:spPr>
        <p:txBody>
          <a:bodyPr anchor="ctr"/>
          <a:lstStyle>
            <a:lvl1pPr marL="0" indent="0" algn="ctr">
              <a:buNone/>
              <a:defRPr sz="1200" cap="all" baseline="0">
                <a:solidFill>
                  <a:schemeClr val="bg1"/>
                </a:solidFill>
                <a:latin typeface="Avenir LT Std 45 Book" panose="020B0502020203020204" pitchFamily="34" charset="0"/>
              </a:defRPr>
            </a:lvl1pPr>
          </a:lstStyle>
          <a:p>
            <a:pPr lvl="0"/>
            <a:r>
              <a:rPr lang="en-US" dirty="0"/>
              <a:t>Step Name 1</a:t>
            </a:r>
          </a:p>
        </p:txBody>
      </p:sp>
      <p:sp>
        <p:nvSpPr>
          <p:cNvPr id="21" name="Text Placeholder 19">
            <a:extLst>
              <a:ext uri="{FF2B5EF4-FFF2-40B4-BE49-F238E27FC236}">
                <a16:creationId xmlns:a16="http://schemas.microsoft.com/office/drawing/2014/main" id="{D5DDEC42-9638-4344-BFD0-C2841AF2A2CC}"/>
              </a:ext>
            </a:extLst>
          </p:cNvPr>
          <p:cNvSpPr>
            <a:spLocks noGrp="1"/>
          </p:cNvSpPr>
          <p:nvPr>
            <p:ph type="body" sz="quarter" idx="18" hasCustomPrompt="1"/>
          </p:nvPr>
        </p:nvSpPr>
        <p:spPr>
          <a:xfrm>
            <a:off x="4638674" y="1788387"/>
            <a:ext cx="2714625" cy="651601"/>
          </a:xfrm>
          <a:prstGeom prst="rect">
            <a:avLst/>
          </a:prstGeom>
        </p:spPr>
        <p:txBody>
          <a:bodyPr anchor="ctr"/>
          <a:lstStyle>
            <a:lvl1pPr marL="0" indent="0" algn="ctr">
              <a:buNone/>
              <a:defRPr sz="1200" cap="all" baseline="0">
                <a:solidFill>
                  <a:schemeClr val="bg1"/>
                </a:solidFill>
                <a:latin typeface="Avenir LT Std 45 Book" panose="020B0502020203020204" pitchFamily="34" charset="0"/>
              </a:defRPr>
            </a:lvl1pPr>
          </a:lstStyle>
          <a:p>
            <a:pPr lvl="0"/>
            <a:r>
              <a:rPr lang="en-US" dirty="0"/>
              <a:t>Step Name 2</a:t>
            </a:r>
          </a:p>
        </p:txBody>
      </p:sp>
      <p:sp>
        <p:nvSpPr>
          <p:cNvPr id="22" name="Text Placeholder 19">
            <a:extLst>
              <a:ext uri="{FF2B5EF4-FFF2-40B4-BE49-F238E27FC236}">
                <a16:creationId xmlns:a16="http://schemas.microsoft.com/office/drawing/2014/main" id="{704BBF13-685B-4C10-8F70-34B8F3AF6726}"/>
              </a:ext>
            </a:extLst>
          </p:cNvPr>
          <p:cNvSpPr>
            <a:spLocks noGrp="1"/>
          </p:cNvSpPr>
          <p:nvPr>
            <p:ph type="body" sz="quarter" idx="19" hasCustomPrompt="1"/>
          </p:nvPr>
        </p:nvSpPr>
        <p:spPr>
          <a:xfrm>
            <a:off x="8429624" y="1783495"/>
            <a:ext cx="2714625" cy="651601"/>
          </a:xfrm>
          <a:prstGeom prst="rect">
            <a:avLst/>
          </a:prstGeom>
        </p:spPr>
        <p:txBody>
          <a:bodyPr anchor="ctr"/>
          <a:lstStyle>
            <a:lvl1pPr marL="0" indent="0" algn="ctr">
              <a:buNone/>
              <a:defRPr sz="1200" cap="all" baseline="0">
                <a:solidFill>
                  <a:schemeClr val="bg1"/>
                </a:solidFill>
                <a:latin typeface="Avenir LT Std 45 Book" panose="020B0502020203020204" pitchFamily="34" charset="0"/>
              </a:defRPr>
            </a:lvl1pPr>
          </a:lstStyle>
          <a:p>
            <a:pPr lvl="0"/>
            <a:r>
              <a:rPr lang="en-US" dirty="0"/>
              <a:t>Step Name 3</a:t>
            </a:r>
          </a:p>
        </p:txBody>
      </p:sp>
    </p:spTree>
    <p:extLst>
      <p:ext uri="{BB962C8B-B14F-4D97-AF65-F5344CB8AC3E}">
        <p14:creationId xmlns:p14="http://schemas.microsoft.com/office/powerpoint/2010/main" val="3613489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y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7ECE-D5EC-4ABA-9E6B-6A81384A8DEC}"/>
              </a:ext>
            </a:extLst>
          </p:cNvPr>
          <p:cNvSpPr>
            <a:spLocks noGrp="1"/>
          </p:cNvSpPr>
          <p:nvPr>
            <p:ph type="title"/>
          </p:nvPr>
        </p:nvSpPr>
        <p:spPr/>
        <p:txBody>
          <a:bodyPr/>
          <a:lstStyle/>
          <a:p>
            <a:r>
              <a:rPr lang="en-US"/>
              <a:t>Click to edit Master title style</a:t>
            </a:r>
          </a:p>
        </p:txBody>
      </p:sp>
      <p:grpSp>
        <p:nvGrpSpPr>
          <p:cNvPr id="7" name="Group 6">
            <a:extLst>
              <a:ext uri="{FF2B5EF4-FFF2-40B4-BE49-F238E27FC236}">
                <a16:creationId xmlns:a16="http://schemas.microsoft.com/office/drawing/2014/main" id="{2545186E-6877-4359-A55E-226D4ABE59AA}"/>
              </a:ext>
            </a:extLst>
          </p:cNvPr>
          <p:cNvGrpSpPr/>
          <p:nvPr userDrawn="1"/>
        </p:nvGrpSpPr>
        <p:grpSpPr>
          <a:xfrm>
            <a:off x="5498540" y="1288492"/>
            <a:ext cx="1194920" cy="1237783"/>
            <a:chOff x="5498539" y="1545665"/>
            <a:chExt cx="1194920" cy="1237783"/>
          </a:xfrm>
        </p:grpSpPr>
        <p:grpSp>
          <p:nvGrpSpPr>
            <p:cNvPr id="6" name="Group 5">
              <a:extLst>
                <a:ext uri="{FF2B5EF4-FFF2-40B4-BE49-F238E27FC236}">
                  <a16:creationId xmlns:a16="http://schemas.microsoft.com/office/drawing/2014/main" id="{A3B0117C-FAF9-4BC9-AFE8-51531F52DD0E}"/>
                </a:ext>
              </a:extLst>
            </p:cNvPr>
            <p:cNvGrpSpPr/>
            <p:nvPr userDrawn="1"/>
          </p:nvGrpSpPr>
          <p:grpSpPr>
            <a:xfrm>
              <a:off x="5498539" y="1545665"/>
              <a:ext cx="1194920" cy="1194920"/>
              <a:chOff x="5498540" y="2831540"/>
              <a:chExt cx="1194920" cy="1194920"/>
            </a:xfrm>
          </p:grpSpPr>
          <p:pic>
            <p:nvPicPr>
              <p:cNvPr id="4" name="Picture 3">
                <a:extLst>
                  <a:ext uri="{FF2B5EF4-FFF2-40B4-BE49-F238E27FC236}">
                    <a16:creationId xmlns:a16="http://schemas.microsoft.com/office/drawing/2014/main" id="{9056077B-BBBE-4951-8DF6-FA98DA1E59CF}"/>
                  </a:ext>
                </a:extLst>
              </p:cNvPr>
              <p:cNvPicPr>
                <a:picLocks noChangeAspect="1"/>
              </p:cNvPicPr>
              <p:nvPr userDrawn="1"/>
            </p:nvPicPr>
            <p:blipFill>
              <a:blip r:embed="rId2"/>
              <a:stretch>
                <a:fillRect/>
              </a:stretch>
            </p:blipFill>
            <p:spPr>
              <a:xfrm>
                <a:off x="5498540" y="2831540"/>
                <a:ext cx="1194920" cy="1194920"/>
              </a:xfrm>
              <a:prstGeom prst="rect">
                <a:avLst/>
              </a:prstGeom>
            </p:spPr>
          </p:pic>
          <p:pic>
            <p:nvPicPr>
              <p:cNvPr id="5" name="Picture 4">
                <a:extLst>
                  <a:ext uri="{FF2B5EF4-FFF2-40B4-BE49-F238E27FC236}">
                    <a16:creationId xmlns:a16="http://schemas.microsoft.com/office/drawing/2014/main" id="{83F6C0A7-DA7C-4305-930C-AAC1CC547A8F}"/>
                  </a:ext>
                </a:extLst>
              </p:cNvPr>
              <p:cNvPicPr>
                <a:picLocks noChangeAspect="1"/>
              </p:cNvPicPr>
              <p:nvPr userDrawn="1"/>
            </p:nvPicPr>
            <p:blipFill>
              <a:blip r:embed="rId3"/>
              <a:stretch>
                <a:fillRect/>
              </a:stretch>
            </p:blipFill>
            <p:spPr>
              <a:xfrm>
                <a:off x="5718015" y="3063208"/>
                <a:ext cx="755970" cy="731583"/>
              </a:xfrm>
              <a:prstGeom prst="rect">
                <a:avLst/>
              </a:prstGeom>
            </p:spPr>
          </p:pic>
        </p:grpSp>
        <p:pic>
          <p:nvPicPr>
            <p:cNvPr id="3" name="Picture 2">
              <a:extLst>
                <a:ext uri="{FF2B5EF4-FFF2-40B4-BE49-F238E27FC236}">
                  <a16:creationId xmlns:a16="http://schemas.microsoft.com/office/drawing/2014/main" id="{1B94240C-1DB1-44DD-B086-2D880581AF75}"/>
                </a:ext>
              </a:extLst>
            </p:cNvPr>
            <p:cNvPicPr>
              <a:picLocks noChangeAspect="1"/>
            </p:cNvPicPr>
            <p:nvPr userDrawn="1"/>
          </p:nvPicPr>
          <p:blipFill>
            <a:blip r:embed="rId4"/>
            <a:stretch>
              <a:fillRect/>
            </a:stretch>
          </p:blipFill>
          <p:spPr>
            <a:xfrm>
              <a:off x="5705821" y="1820197"/>
              <a:ext cx="768163" cy="963251"/>
            </a:xfrm>
            <a:prstGeom prst="rect">
              <a:avLst/>
            </a:prstGeom>
          </p:spPr>
        </p:pic>
      </p:grpSp>
      <p:sp>
        <p:nvSpPr>
          <p:cNvPr id="9" name="Text Placeholder 8">
            <a:extLst>
              <a:ext uri="{FF2B5EF4-FFF2-40B4-BE49-F238E27FC236}">
                <a16:creationId xmlns:a16="http://schemas.microsoft.com/office/drawing/2014/main" id="{5A8EAF9E-4AB6-4EC9-8D2F-3247275E06E2}"/>
              </a:ext>
            </a:extLst>
          </p:cNvPr>
          <p:cNvSpPr>
            <a:spLocks noGrp="1"/>
          </p:cNvSpPr>
          <p:nvPr>
            <p:ph type="body" sz="quarter" idx="10"/>
          </p:nvPr>
        </p:nvSpPr>
        <p:spPr>
          <a:xfrm>
            <a:off x="0" y="2643644"/>
            <a:ext cx="12192000" cy="314325"/>
          </a:xfrm>
          <a:prstGeom prst="rect">
            <a:avLst/>
          </a:prstGeom>
        </p:spPr>
        <p:txBody>
          <a:bodyPr/>
          <a:lstStyle>
            <a:lvl1pPr marL="0" indent="0" algn="ctr">
              <a:buNone/>
              <a:defRPr sz="1200">
                <a:solidFill>
                  <a:schemeClr val="accent2"/>
                </a:solidFill>
                <a:latin typeface="Avenir LT Std 45 Book" panose="020B0502020203020204" pitchFamily="34" charset="0"/>
              </a:defRPr>
            </a:lvl1pPr>
          </a:lstStyle>
          <a:p>
            <a:pPr lvl="0"/>
            <a:r>
              <a:rPr lang="en-US" dirty="0"/>
              <a:t>Edit Master text styles</a:t>
            </a:r>
          </a:p>
        </p:txBody>
      </p:sp>
      <p:sp>
        <p:nvSpPr>
          <p:cNvPr id="10" name="Text Placeholder 8">
            <a:extLst>
              <a:ext uri="{FF2B5EF4-FFF2-40B4-BE49-F238E27FC236}">
                <a16:creationId xmlns:a16="http://schemas.microsoft.com/office/drawing/2014/main" id="{C130DC3E-3EB4-4E17-8A5C-51624A69A40B}"/>
              </a:ext>
            </a:extLst>
          </p:cNvPr>
          <p:cNvSpPr>
            <a:spLocks noGrp="1"/>
          </p:cNvSpPr>
          <p:nvPr>
            <p:ph type="body" sz="quarter" idx="11" hasCustomPrompt="1"/>
          </p:nvPr>
        </p:nvSpPr>
        <p:spPr>
          <a:xfrm>
            <a:off x="-6097" y="3627786"/>
            <a:ext cx="12192000" cy="1219972"/>
          </a:xfrm>
          <a:prstGeom prst="rect">
            <a:avLst/>
          </a:prstGeom>
        </p:spPr>
        <p:txBody>
          <a:bodyPr/>
          <a:lstStyle>
            <a:lvl1pPr marL="0" indent="0" algn="ctr">
              <a:buNone/>
              <a:defRPr sz="2100">
                <a:solidFill>
                  <a:schemeClr val="accent2"/>
                </a:solidFill>
                <a:latin typeface="Avenir LT Std 45 Book" panose="020B0502020203020204" pitchFamily="34" charset="0"/>
              </a:defRPr>
            </a:lvl1pPr>
          </a:lstStyle>
          <a:p>
            <a:pPr lvl="0"/>
            <a:r>
              <a:rPr lang="en-US" dirty="0"/>
              <a:t>Activity Instructions</a:t>
            </a:r>
          </a:p>
        </p:txBody>
      </p:sp>
      <p:sp>
        <p:nvSpPr>
          <p:cNvPr id="11" name="Text Placeholder 8">
            <a:extLst>
              <a:ext uri="{FF2B5EF4-FFF2-40B4-BE49-F238E27FC236}">
                <a16:creationId xmlns:a16="http://schemas.microsoft.com/office/drawing/2014/main" id="{8D64E82E-FD77-47E5-BD4D-0304150A26A1}"/>
              </a:ext>
            </a:extLst>
          </p:cNvPr>
          <p:cNvSpPr>
            <a:spLocks noGrp="1"/>
          </p:cNvSpPr>
          <p:nvPr>
            <p:ph type="body" sz="quarter" idx="12" hasCustomPrompt="1"/>
          </p:nvPr>
        </p:nvSpPr>
        <p:spPr>
          <a:xfrm>
            <a:off x="-6097" y="5085038"/>
            <a:ext cx="12192000" cy="474557"/>
          </a:xfrm>
          <a:prstGeom prst="rect">
            <a:avLst/>
          </a:prstGeom>
        </p:spPr>
        <p:txBody>
          <a:bodyPr/>
          <a:lstStyle>
            <a:lvl1pPr marL="0" indent="0" algn="ctr">
              <a:buNone/>
              <a:defRPr sz="2100">
                <a:solidFill>
                  <a:schemeClr val="accent2"/>
                </a:solidFill>
                <a:latin typeface="Avenir LT Std 45 Book" panose="020B0502020203020204" pitchFamily="34" charset="0"/>
              </a:defRPr>
            </a:lvl1pPr>
          </a:lstStyle>
          <a:p>
            <a:pPr lvl="0"/>
            <a:r>
              <a:rPr lang="en-US" dirty="0"/>
              <a:t>Activity #. Activity Name</a:t>
            </a:r>
          </a:p>
        </p:txBody>
      </p:sp>
    </p:spTree>
    <p:extLst>
      <p:ext uri="{BB962C8B-B14F-4D97-AF65-F5344CB8AC3E}">
        <p14:creationId xmlns:p14="http://schemas.microsoft.com/office/powerpoint/2010/main" val="373676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8F6-816B-4B46-918B-395458B43433}"/>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0A1B1A62-AAAD-47B8-9FB8-AE6E135AC447}"/>
              </a:ext>
            </a:extLst>
          </p:cNvPr>
          <p:cNvPicPr>
            <a:picLocks noChangeAspect="1"/>
          </p:cNvPicPr>
          <p:nvPr userDrawn="1"/>
        </p:nvPicPr>
        <p:blipFill>
          <a:blip r:embed="rId2"/>
          <a:stretch>
            <a:fillRect/>
          </a:stretch>
        </p:blipFill>
        <p:spPr>
          <a:xfrm>
            <a:off x="5516831" y="1106755"/>
            <a:ext cx="1158340" cy="1158340"/>
          </a:xfrm>
          <a:prstGeom prst="rect">
            <a:avLst/>
          </a:prstGeom>
        </p:spPr>
      </p:pic>
      <p:sp>
        <p:nvSpPr>
          <p:cNvPr id="5" name="Text Placeholder 4">
            <a:extLst>
              <a:ext uri="{FF2B5EF4-FFF2-40B4-BE49-F238E27FC236}">
                <a16:creationId xmlns:a16="http://schemas.microsoft.com/office/drawing/2014/main" id="{45896DDB-D9A2-4A96-9638-45A63CF55D81}"/>
              </a:ext>
            </a:extLst>
          </p:cNvPr>
          <p:cNvSpPr>
            <a:spLocks noGrp="1"/>
          </p:cNvSpPr>
          <p:nvPr>
            <p:ph type="body" sz="quarter" idx="10" hasCustomPrompt="1"/>
          </p:nvPr>
        </p:nvSpPr>
        <p:spPr>
          <a:xfrm>
            <a:off x="0" y="2486025"/>
            <a:ext cx="12192000" cy="300038"/>
          </a:xfrm>
          <a:prstGeom prst="rect">
            <a:avLst/>
          </a:prstGeom>
        </p:spPr>
        <p:txBody>
          <a:bodyPr/>
          <a:lstStyle>
            <a:lvl1pPr marL="0" indent="0" algn="ctr">
              <a:buNone/>
              <a:defRPr sz="1200" cap="all" baseline="0">
                <a:solidFill>
                  <a:schemeClr val="accent4"/>
                </a:solidFill>
                <a:latin typeface="Avenir LT Std 45 Book" panose="020B0502020203020204" pitchFamily="34" charset="0"/>
              </a:defRPr>
            </a:lvl1pPr>
            <a:lvl2pPr marL="342900" indent="0">
              <a:buNone/>
              <a:defRPr/>
            </a:lvl2pPr>
          </a:lstStyle>
          <a:p>
            <a:pPr lvl="0"/>
            <a:r>
              <a:rPr lang="en-US" dirty="0"/>
              <a:t>Edit goals</a:t>
            </a:r>
          </a:p>
        </p:txBody>
      </p:sp>
      <p:sp>
        <p:nvSpPr>
          <p:cNvPr id="7" name="Text Placeholder 6">
            <a:extLst>
              <a:ext uri="{FF2B5EF4-FFF2-40B4-BE49-F238E27FC236}">
                <a16:creationId xmlns:a16="http://schemas.microsoft.com/office/drawing/2014/main" id="{11D2FE73-2346-475E-B32A-50D5F065527D}"/>
              </a:ext>
            </a:extLst>
          </p:cNvPr>
          <p:cNvSpPr>
            <a:spLocks noGrp="1"/>
          </p:cNvSpPr>
          <p:nvPr>
            <p:ph type="body" sz="quarter" idx="11" hasCustomPrompt="1"/>
          </p:nvPr>
        </p:nvSpPr>
        <p:spPr>
          <a:xfrm>
            <a:off x="2581275" y="3214689"/>
            <a:ext cx="7029451" cy="1428750"/>
          </a:xfrm>
          <a:prstGeom prst="rect">
            <a:avLst/>
          </a:prstGeom>
        </p:spPr>
        <p:txBody>
          <a:bodyPr/>
          <a:lstStyle>
            <a:lvl1pPr marL="0" indent="0" algn="ctr">
              <a:buNone/>
              <a:defRPr sz="2700">
                <a:solidFill>
                  <a:schemeClr val="accent4"/>
                </a:solidFill>
                <a:latin typeface="Avenir LT Std 45 Book" panose="020B0502020203020204" pitchFamily="34" charset="0"/>
              </a:defRPr>
            </a:lvl1pPr>
          </a:lstStyle>
          <a:p>
            <a:pPr lvl="0"/>
            <a:r>
              <a:rPr lang="en-US" dirty="0"/>
              <a:t>Edit Managing Student Goals</a:t>
            </a:r>
          </a:p>
        </p:txBody>
      </p:sp>
      <p:sp>
        <p:nvSpPr>
          <p:cNvPr id="9" name="Text Placeholder 8">
            <a:extLst>
              <a:ext uri="{FF2B5EF4-FFF2-40B4-BE49-F238E27FC236}">
                <a16:creationId xmlns:a16="http://schemas.microsoft.com/office/drawing/2014/main" id="{3389B0F6-2125-4149-B60B-99EBE6541BE1}"/>
              </a:ext>
            </a:extLst>
          </p:cNvPr>
          <p:cNvSpPr>
            <a:spLocks noGrp="1"/>
          </p:cNvSpPr>
          <p:nvPr>
            <p:ph type="body" sz="quarter" idx="12"/>
          </p:nvPr>
        </p:nvSpPr>
        <p:spPr>
          <a:xfrm>
            <a:off x="2581275" y="4643440"/>
            <a:ext cx="7029451" cy="1514475"/>
          </a:xfrm>
          <a:prstGeom prst="rect">
            <a:avLst/>
          </a:prstGeom>
        </p:spPr>
        <p:txBody>
          <a:bodyPr/>
          <a:lstStyle>
            <a:lvl1pPr marL="0" indent="0" algn="ctr">
              <a:buNone/>
              <a:defRPr sz="1800">
                <a:solidFill>
                  <a:schemeClr val="bg1">
                    <a:lumMod val="65000"/>
                  </a:schemeClr>
                </a:solidFill>
                <a:latin typeface="Avenir LT Std 45 Book" panose="020B0502020203020204" pitchFamily="34" charset="0"/>
              </a:defRPr>
            </a:lvl1pPr>
          </a:lstStyle>
          <a:p>
            <a:pPr lvl="0"/>
            <a:r>
              <a:rPr lang="en-US" dirty="0"/>
              <a:t>Edit Master text styles</a:t>
            </a:r>
          </a:p>
        </p:txBody>
      </p:sp>
    </p:spTree>
    <p:extLst>
      <p:ext uri="{BB962C8B-B14F-4D97-AF65-F5344CB8AC3E}">
        <p14:creationId xmlns:p14="http://schemas.microsoft.com/office/powerpoint/2010/main" val="928587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llen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8F6-816B-4B46-918B-395458B43433}"/>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45896DDB-D9A2-4A96-9638-45A63CF55D81}"/>
              </a:ext>
            </a:extLst>
          </p:cNvPr>
          <p:cNvSpPr>
            <a:spLocks noGrp="1"/>
          </p:cNvSpPr>
          <p:nvPr>
            <p:ph type="body" sz="quarter" idx="10" hasCustomPrompt="1"/>
          </p:nvPr>
        </p:nvSpPr>
        <p:spPr>
          <a:xfrm>
            <a:off x="0" y="2486025"/>
            <a:ext cx="12192000" cy="300038"/>
          </a:xfrm>
          <a:prstGeom prst="rect">
            <a:avLst/>
          </a:prstGeom>
        </p:spPr>
        <p:txBody>
          <a:bodyPr/>
          <a:lstStyle>
            <a:lvl1pPr marL="0" indent="0" algn="ctr">
              <a:buNone/>
              <a:defRPr sz="1200" cap="all" baseline="0">
                <a:solidFill>
                  <a:srgbClr val="FF0000"/>
                </a:solidFill>
                <a:latin typeface="Avenir LT Std 45 Book" panose="020B0502020203020204" pitchFamily="34" charset="0"/>
              </a:defRPr>
            </a:lvl1pPr>
            <a:lvl2pPr marL="342900" indent="0">
              <a:buNone/>
              <a:defRPr/>
            </a:lvl2pPr>
          </a:lstStyle>
          <a:p>
            <a:pPr lvl="0"/>
            <a:r>
              <a:rPr lang="en-US" dirty="0"/>
              <a:t>Edit Challenges</a:t>
            </a:r>
          </a:p>
        </p:txBody>
      </p:sp>
      <p:sp>
        <p:nvSpPr>
          <p:cNvPr id="7" name="Text Placeholder 6">
            <a:extLst>
              <a:ext uri="{FF2B5EF4-FFF2-40B4-BE49-F238E27FC236}">
                <a16:creationId xmlns:a16="http://schemas.microsoft.com/office/drawing/2014/main" id="{11D2FE73-2346-475E-B32A-50D5F065527D}"/>
              </a:ext>
            </a:extLst>
          </p:cNvPr>
          <p:cNvSpPr>
            <a:spLocks noGrp="1"/>
          </p:cNvSpPr>
          <p:nvPr>
            <p:ph type="body" sz="quarter" idx="11" hasCustomPrompt="1"/>
          </p:nvPr>
        </p:nvSpPr>
        <p:spPr>
          <a:xfrm>
            <a:off x="2581275" y="3214689"/>
            <a:ext cx="7029451" cy="1428750"/>
          </a:xfrm>
          <a:prstGeom prst="rect">
            <a:avLst/>
          </a:prstGeom>
        </p:spPr>
        <p:txBody>
          <a:bodyPr/>
          <a:lstStyle>
            <a:lvl1pPr marL="0" indent="0" algn="ctr">
              <a:buNone/>
              <a:defRPr sz="2700">
                <a:solidFill>
                  <a:srgbClr val="FF0000"/>
                </a:solidFill>
                <a:latin typeface="Avenir LT Std 45 Book" panose="020B0502020203020204" pitchFamily="34" charset="0"/>
              </a:defRPr>
            </a:lvl1pPr>
          </a:lstStyle>
          <a:p>
            <a:pPr lvl="0"/>
            <a:r>
              <a:rPr lang="en-US" dirty="0"/>
              <a:t>Edit Managing Challenges</a:t>
            </a:r>
          </a:p>
        </p:txBody>
      </p:sp>
      <p:sp>
        <p:nvSpPr>
          <p:cNvPr id="9" name="Text Placeholder 8">
            <a:extLst>
              <a:ext uri="{FF2B5EF4-FFF2-40B4-BE49-F238E27FC236}">
                <a16:creationId xmlns:a16="http://schemas.microsoft.com/office/drawing/2014/main" id="{3389B0F6-2125-4149-B60B-99EBE6541BE1}"/>
              </a:ext>
            </a:extLst>
          </p:cNvPr>
          <p:cNvSpPr>
            <a:spLocks noGrp="1"/>
          </p:cNvSpPr>
          <p:nvPr>
            <p:ph type="body" sz="quarter" idx="12"/>
          </p:nvPr>
        </p:nvSpPr>
        <p:spPr>
          <a:xfrm>
            <a:off x="2581275" y="4643440"/>
            <a:ext cx="7029451" cy="1514475"/>
          </a:xfrm>
          <a:prstGeom prst="rect">
            <a:avLst/>
          </a:prstGeom>
        </p:spPr>
        <p:txBody>
          <a:bodyPr/>
          <a:lstStyle>
            <a:lvl1pPr marL="0" indent="0" algn="ctr">
              <a:buNone/>
              <a:defRPr sz="1800">
                <a:solidFill>
                  <a:schemeClr val="bg1">
                    <a:lumMod val="65000"/>
                  </a:schemeClr>
                </a:solidFill>
                <a:latin typeface="Avenir LT Std 45 Book" panose="020B0502020203020204" pitchFamily="34" charset="0"/>
              </a:defRPr>
            </a:lvl1pPr>
          </a:lstStyle>
          <a:p>
            <a:pPr lvl="0"/>
            <a:r>
              <a:rPr lang="en-US" dirty="0"/>
              <a:t>Edit Master text styles</a:t>
            </a:r>
          </a:p>
        </p:txBody>
      </p:sp>
      <p:pic>
        <p:nvPicPr>
          <p:cNvPr id="4" name="Picture 3">
            <a:extLst>
              <a:ext uri="{FF2B5EF4-FFF2-40B4-BE49-F238E27FC236}">
                <a16:creationId xmlns:a16="http://schemas.microsoft.com/office/drawing/2014/main" id="{3BC32263-64F9-4929-BC1F-C64254F9C4A5}"/>
              </a:ext>
            </a:extLst>
          </p:cNvPr>
          <p:cNvPicPr>
            <a:picLocks noChangeAspect="1"/>
          </p:cNvPicPr>
          <p:nvPr userDrawn="1"/>
        </p:nvPicPr>
        <p:blipFill>
          <a:blip r:embed="rId2"/>
          <a:stretch>
            <a:fillRect/>
          </a:stretch>
        </p:blipFill>
        <p:spPr>
          <a:xfrm>
            <a:off x="5516831" y="1064601"/>
            <a:ext cx="1158340" cy="1207113"/>
          </a:xfrm>
          <a:prstGeom prst="rect">
            <a:avLst/>
          </a:prstGeom>
        </p:spPr>
      </p:pic>
    </p:spTree>
    <p:extLst>
      <p:ext uri="{BB962C8B-B14F-4D97-AF65-F5344CB8AC3E}">
        <p14:creationId xmlns:p14="http://schemas.microsoft.com/office/powerpoint/2010/main" val="165106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portun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8F6-816B-4B46-918B-395458B43433}"/>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45896DDB-D9A2-4A96-9638-45A63CF55D81}"/>
              </a:ext>
            </a:extLst>
          </p:cNvPr>
          <p:cNvSpPr>
            <a:spLocks noGrp="1"/>
          </p:cNvSpPr>
          <p:nvPr>
            <p:ph type="body" sz="quarter" idx="10" hasCustomPrompt="1"/>
          </p:nvPr>
        </p:nvSpPr>
        <p:spPr>
          <a:xfrm>
            <a:off x="0" y="2486025"/>
            <a:ext cx="12192000" cy="300038"/>
          </a:xfrm>
          <a:prstGeom prst="rect">
            <a:avLst/>
          </a:prstGeom>
        </p:spPr>
        <p:txBody>
          <a:bodyPr/>
          <a:lstStyle>
            <a:lvl1pPr marL="0" indent="0" algn="ctr">
              <a:buNone/>
              <a:defRPr sz="1200" cap="all" baseline="0">
                <a:solidFill>
                  <a:schemeClr val="accent6"/>
                </a:solidFill>
                <a:latin typeface="Avenir LT Std 45 Book" panose="020B0502020203020204" pitchFamily="34" charset="0"/>
              </a:defRPr>
            </a:lvl1pPr>
            <a:lvl2pPr marL="342900" indent="0">
              <a:buNone/>
              <a:defRPr/>
            </a:lvl2pPr>
          </a:lstStyle>
          <a:p>
            <a:pPr lvl="0"/>
            <a:r>
              <a:rPr lang="en-US" dirty="0"/>
              <a:t>Edit Opportunities</a:t>
            </a:r>
          </a:p>
        </p:txBody>
      </p:sp>
      <p:sp>
        <p:nvSpPr>
          <p:cNvPr id="7" name="Text Placeholder 6">
            <a:extLst>
              <a:ext uri="{FF2B5EF4-FFF2-40B4-BE49-F238E27FC236}">
                <a16:creationId xmlns:a16="http://schemas.microsoft.com/office/drawing/2014/main" id="{11D2FE73-2346-475E-B32A-50D5F065527D}"/>
              </a:ext>
            </a:extLst>
          </p:cNvPr>
          <p:cNvSpPr>
            <a:spLocks noGrp="1"/>
          </p:cNvSpPr>
          <p:nvPr>
            <p:ph type="body" sz="quarter" idx="11" hasCustomPrompt="1"/>
          </p:nvPr>
        </p:nvSpPr>
        <p:spPr>
          <a:xfrm>
            <a:off x="2581275" y="3214689"/>
            <a:ext cx="7029451" cy="1428750"/>
          </a:xfrm>
          <a:prstGeom prst="rect">
            <a:avLst/>
          </a:prstGeom>
        </p:spPr>
        <p:txBody>
          <a:bodyPr/>
          <a:lstStyle>
            <a:lvl1pPr marL="0" indent="0" algn="ctr">
              <a:buNone/>
              <a:defRPr sz="2700">
                <a:solidFill>
                  <a:schemeClr val="accent6"/>
                </a:solidFill>
                <a:latin typeface="Avenir LT Std 45 Book" panose="020B0502020203020204" pitchFamily="34" charset="0"/>
              </a:defRPr>
            </a:lvl1pPr>
          </a:lstStyle>
          <a:p>
            <a:pPr lvl="0"/>
            <a:r>
              <a:rPr lang="en-US" dirty="0"/>
              <a:t>Edit Opportunities</a:t>
            </a:r>
          </a:p>
        </p:txBody>
      </p:sp>
      <p:sp>
        <p:nvSpPr>
          <p:cNvPr id="9" name="Text Placeholder 8">
            <a:extLst>
              <a:ext uri="{FF2B5EF4-FFF2-40B4-BE49-F238E27FC236}">
                <a16:creationId xmlns:a16="http://schemas.microsoft.com/office/drawing/2014/main" id="{3389B0F6-2125-4149-B60B-99EBE6541BE1}"/>
              </a:ext>
            </a:extLst>
          </p:cNvPr>
          <p:cNvSpPr>
            <a:spLocks noGrp="1"/>
          </p:cNvSpPr>
          <p:nvPr>
            <p:ph type="body" sz="quarter" idx="12"/>
          </p:nvPr>
        </p:nvSpPr>
        <p:spPr>
          <a:xfrm>
            <a:off x="2581275" y="4643440"/>
            <a:ext cx="7029451" cy="1514475"/>
          </a:xfrm>
          <a:prstGeom prst="rect">
            <a:avLst/>
          </a:prstGeom>
        </p:spPr>
        <p:txBody>
          <a:bodyPr/>
          <a:lstStyle>
            <a:lvl1pPr marL="0" indent="0" algn="ctr">
              <a:buNone/>
              <a:defRPr sz="1800">
                <a:solidFill>
                  <a:schemeClr val="bg1">
                    <a:lumMod val="65000"/>
                  </a:schemeClr>
                </a:solidFill>
                <a:latin typeface="Avenir LT Std 45 Book" panose="020B0502020203020204" pitchFamily="34" charset="0"/>
              </a:defRPr>
            </a:lvl1pPr>
          </a:lstStyle>
          <a:p>
            <a:pPr lvl="0"/>
            <a:r>
              <a:rPr lang="en-US" dirty="0"/>
              <a:t>Edit Master text styles</a:t>
            </a:r>
          </a:p>
        </p:txBody>
      </p:sp>
      <p:pic>
        <p:nvPicPr>
          <p:cNvPr id="3" name="Picture 2">
            <a:extLst>
              <a:ext uri="{FF2B5EF4-FFF2-40B4-BE49-F238E27FC236}">
                <a16:creationId xmlns:a16="http://schemas.microsoft.com/office/drawing/2014/main" id="{493A3736-CB3A-493D-9819-BEF6C7699E7A}"/>
              </a:ext>
            </a:extLst>
          </p:cNvPr>
          <p:cNvPicPr>
            <a:picLocks noChangeAspect="1"/>
          </p:cNvPicPr>
          <p:nvPr userDrawn="1"/>
        </p:nvPicPr>
        <p:blipFill>
          <a:blip r:embed="rId2"/>
          <a:stretch>
            <a:fillRect/>
          </a:stretch>
        </p:blipFill>
        <p:spPr>
          <a:xfrm>
            <a:off x="5516831" y="1048554"/>
            <a:ext cx="1158340" cy="1158340"/>
          </a:xfrm>
          <a:prstGeom prst="rect">
            <a:avLst/>
          </a:prstGeom>
        </p:spPr>
      </p:pic>
    </p:spTree>
    <p:extLst>
      <p:ext uri="{BB962C8B-B14F-4D97-AF65-F5344CB8AC3E}">
        <p14:creationId xmlns:p14="http://schemas.microsoft.com/office/powerpoint/2010/main" val="2060028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8F6-816B-4B46-918B-395458B43433}"/>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45896DDB-D9A2-4A96-9638-45A63CF55D81}"/>
              </a:ext>
            </a:extLst>
          </p:cNvPr>
          <p:cNvSpPr>
            <a:spLocks noGrp="1"/>
          </p:cNvSpPr>
          <p:nvPr>
            <p:ph type="body" sz="quarter" idx="10" hasCustomPrompt="1"/>
          </p:nvPr>
        </p:nvSpPr>
        <p:spPr>
          <a:xfrm>
            <a:off x="0" y="2486025"/>
            <a:ext cx="12192000" cy="300038"/>
          </a:xfrm>
          <a:prstGeom prst="rect">
            <a:avLst/>
          </a:prstGeom>
        </p:spPr>
        <p:txBody>
          <a:bodyPr/>
          <a:lstStyle>
            <a:lvl1pPr marL="0" indent="0" algn="ctr">
              <a:buNone/>
              <a:defRPr sz="1200" cap="all" baseline="0">
                <a:solidFill>
                  <a:schemeClr val="accent2"/>
                </a:solidFill>
                <a:latin typeface="Avenir LT Std 45 Book" panose="020B0502020203020204" pitchFamily="34" charset="0"/>
              </a:defRPr>
            </a:lvl1pPr>
            <a:lvl2pPr marL="342900" indent="0">
              <a:buNone/>
              <a:defRPr/>
            </a:lvl2pPr>
          </a:lstStyle>
          <a:p>
            <a:pPr lvl="0"/>
            <a:r>
              <a:rPr lang="en-US" dirty="0"/>
              <a:t>Edit we understand</a:t>
            </a:r>
          </a:p>
        </p:txBody>
      </p:sp>
      <p:sp>
        <p:nvSpPr>
          <p:cNvPr id="7" name="Text Placeholder 6">
            <a:extLst>
              <a:ext uri="{FF2B5EF4-FFF2-40B4-BE49-F238E27FC236}">
                <a16:creationId xmlns:a16="http://schemas.microsoft.com/office/drawing/2014/main" id="{11D2FE73-2346-475E-B32A-50D5F065527D}"/>
              </a:ext>
            </a:extLst>
          </p:cNvPr>
          <p:cNvSpPr>
            <a:spLocks noGrp="1"/>
          </p:cNvSpPr>
          <p:nvPr>
            <p:ph type="body" sz="quarter" idx="11" hasCustomPrompt="1"/>
          </p:nvPr>
        </p:nvSpPr>
        <p:spPr>
          <a:xfrm>
            <a:off x="2581275" y="3214689"/>
            <a:ext cx="7029451" cy="1428750"/>
          </a:xfrm>
          <a:prstGeom prst="rect">
            <a:avLst/>
          </a:prstGeom>
        </p:spPr>
        <p:txBody>
          <a:bodyPr/>
          <a:lstStyle>
            <a:lvl1pPr marL="0" indent="0" algn="ctr">
              <a:buNone/>
              <a:defRPr sz="2700">
                <a:solidFill>
                  <a:schemeClr val="accent2"/>
                </a:solidFill>
                <a:latin typeface="Avenir LT Std 45 Book" panose="020B0502020203020204" pitchFamily="34" charset="0"/>
              </a:defRPr>
            </a:lvl1pPr>
          </a:lstStyle>
          <a:p>
            <a:pPr lvl="0"/>
            <a:r>
              <a:rPr lang="en-US" dirty="0"/>
              <a:t>Using A System</a:t>
            </a:r>
          </a:p>
        </p:txBody>
      </p:sp>
      <p:sp>
        <p:nvSpPr>
          <p:cNvPr id="9" name="Text Placeholder 8">
            <a:extLst>
              <a:ext uri="{FF2B5EF4-FFF2-40B4-BE49-F238E27FC236}">
                <a16:creationId xmlns:a16="http://schemas.microsoft.com/office/drawing/2014/main" id="{3389B0F6-2125-4149-B60B-99EBE6541BE1}"/>
              </a:ext>
            </a:extLst>
          </p:cNvPr>
          <p:cNvSpPr>
            <a:spLocks noGrp="1"/>
          </p:cNvSpPr>
          <p:nvPr>
            <p:ph type="body" sz="quarter" idx="12"/>
          </p:nvPr>
        </p:nvSpPr>
        <p:spPr>
          <a:xfrm>
            <a:off x="2581275" y="4643440"/>
            <a:ext cx="7029451" cy="1514475"/>
          </a:xfrm>
          <a:prstGeom prst="rect">
            <a:avLst/>
          </a:prstGeom>
        </p:spPr>
        <p:txBody>
          <a:bodyPr/>
          <a:lstStyle>
            <a:lvl1pPr marL="0" indent="0" algn="ctr">
              <a:buNone/>
              <a:defRPr sz="1800">
                <a:solidFill>
                  <a:schemeClr val="bg1">
                    <a:lumMod val="65000"/>
                  </a:schemeClr>
                </a:solidFill>
                <a:latin typeface="Avenir LT Std 45 Book" panose="020B0502020203020204" pitchFamily="34" charset="0"/>
              </a:defRPr>
            </a:lvl1pPr>
          </a:lstStyle>
          <a:p>
            <a:pPr lvl="0"/>
            <a:r>
              <a:rPr lang="en-US" dirty="0"/>
              <a:t>Edit Master text styles</a:t>
            </a:r>
          </a:p>
        </p:txBody>
      </p:sp>
      <p:pic>
        <p:nvPicPr>
          <p:cNvPr id="4" name="Picture 3">
            <a:extLst>
              <a:ext uri="{FF2B5EF4-FFF2-40B4-BE49-F238E27FC236}">
                <a16:creationId xmlns:a16="http://schemas.microsoft.com/office/drawing/2014/main" id="{66BE5D40-1F0E-44EB-B663-953F5F8B2255}"/>
              </a:ext>
            </a:extLst>
          </p:cNvPr>
          <p:cNvPicPr>
            <a:picLocks noChangeAspect="1"/>
          </p:cNvPicPr>
          <p:nvPr userDrawn="1"/>
        </p:nvPicPr>
        <p:blipFill>
          <a:blip r:embed="rId2"/>
          <a:stretch>
            <a:fillRect/>
          </a:stretch>
        </p:blipFill>
        <p:spPr>
          <a:xfrm>
            <a:off x="5516831" y="1121045"/>
            <a:ext cx="1158340" cy="1158340"/>
          </a:xfrm>
          <a:prstGeom prst="rect">
            <a:avLst/>
          </a:prstGeom>
        </p:spPr>
      </p:pic>
    </p:spTree>
    <p:extLst>
      <p:ext uri="{BB962C8B-B14F-4D97-AF65-F5344CB8AC3E}">
        <p14:creationId xmlns:p14="http://schemas.microsoft.com/office/powerpoint/2010/main" val="1373692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s">
    <p:bg>
      <p:bgPr>
        <a:gradFill flip="none" rotWithShape="1">
          <a:gsLst>
            <a:gs pos="0">
              <a:schemeClr val="accent1">
                <a:lumMod val="75000"/>
              </a:schemeClr>
            </a:gs>
            <a:gs pos="100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Question Mark.png">
            <a:extLst>
              <a:ext uri="{FF2B5EF4-FFF2-40B4-BE49-F238E27FC236}">
                <a16:creationId xmlns:a16="http://schemas.microsoft.com/office/drawing/2014/main" id="{E4FEF4B3-17F5-40BD-96EE-28D06BF78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91" y="0"/>
            <a:ext cx="12753677" cy="7543800"/>
          </a:xfrm>
          <a:prstGeom prst="rect">
            <a:avLst/>
          </a:prstGeom>
        </p:spPr>
      </p:pic>
      <p:sp>
        <p:nvSpPr>
          <p:cNvPr id="4" name="Text Placeholder 3">
            <a:extLst>
              <a:ext uri="{FF2B5EF4-FFF2-40B4-BE49-F238E27FC236}">
                <a16:creationId xmlns:a16="http://schemas.microsoft.com/office/drawing/2014/main" id="{996EF6B4-3DBB-4B52-B8AD-E7D316DDF92F}"/>
              </a:ext>
            </a:extLst>
          </p:cNvPr>
          <p:cNvSpPr>
            <a:spLocks noGrp="1"/>
          </p:cNvSpPr>
          <p:nvPr>
            <p:ph type="body" sz="quarter" idx="10" hasCustomPrompt="1"/>
          </p:nvPr>
        </p:nvSpPr>
        <p:spPr>
          <a:xfrm>
            <a:off x="1798639" y="2897190"/>
            <a:ext cx="8594725" cy="1055687"/>
          </a:xfrm>
          <a:prstGeom prst="rect">
            <a:avLst/>
          </a:prstGeom>
        </p:spPr>
        <p:txBody>
          <a:bodyPr anchor="ctr"/>
          <a:lstStyle>
            <a:lvl1pPr marL="0" indent="0" algn="ctr">
              <a:buNone/>
              <a:defRPr sz="3000">
                <a:solidFill>
                  <a:schemeClr val="bg1"/>
                </a:solidFill>
                <a:latin typeface="Avenir Oblique"/>
              </a:defRPr>
            </a:lvl1pPr>
          </a:lstStyle>
          <a:p>
            <a:pPr lvl="0"/>
            <a:r>
              <a:rPr lang="en-US" dirty="0"/>
              <a:t>Insert question to the audience here</a:t>
            </a:r>
          </a:p>
        </p:txBody>
      </p:sp>
    </p:spTree>
    <p:extLst>
      <p:ext uri="{BB962C8B-B14F-4D97-AF65-F5344CB8AC3E}">
        <p14:creationId xmlns:p14="http://schemas.microsoft.com/office/powerpoint/2010/main" val="368630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2">
    <p:bg>
      <p:bgPr>
        <a:gradFill flip="none" rotWithShape="1">
          <a:gsLst>
            <a:gs pos="0">
              <a:schemeClr val="accent1">
                <a:lumMod val="75000"/>
              </a:schemeClr>
            </a:gs>
            <a:gs pos="100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Question Mark.png">
            <a:extLst>
              <a:ext uri="{FF2B5EF4-FFF2-40B4-BE49-F238E27FC236}">
                <a16:creationId xmlns:a16="http://schemas.microsoft.com/office/drawing/2014/main" id="{E4FEF4B3-17F5-40BD-96EE-28D06BF78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91" y="0"/>
            <a:ext cx="12753677" cy="7543800"/>
          </a:xfrm>
          <a:prstGeom prst="rect">
            <a:avLst/>
          </a:prstGeom>
        </p:spPr>
      </p:pic>
    </p:spTree>
    <p:extLst>
      <p:ext uri="{BB962C8B-B14F-4D97-AF65-F5344CB8AC3E}">
        <p14:creationId xmlns:p14="http://schemas.microsoft.com/office/powerpoint/2010/main" val="206082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185"/>
            <a:ext cx="12192000" cy="1143000"/>
          </a:xfrm>
          <a:prstGeom prst="rect">
            <a:avLst/>
          </a:prstGeom>
        </p:spPr>
        <p:txBody>
          <a:bodyPr>
            <a:normAutofit/>
          </a:bodyPr>
          <a:lstStyle>
            <a:lvl1pPr>
              <a:defRPr sz="3600" b="0">
                <a:solidFill>
                  <a:schemeClr val="accent2"/>
                </a:solidFill>
                <a:latin typeface="Avenir LT Std 45 Book" panose="020B0502020203020204" pitchFamily="34" charset="0"/>
              </a:defRPr>
            </a:lvl1pPr>
          </a:lstStyle>
          <a:p>
            <a:r>
              <a:rPr lang="en-US" dirty="0"/>
              <a:t>Title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hasCustomPrompt="1"/>
          </p:nvPr>
        </p:nvSpPr>
        <p:spPr>
          <a:xfrm>
            <a:off x="2391509" y="1477742"/>
            <a:ext cx="8839201" cy="4965628"/>
          </a:xfrm>
          <a:prstGeom prst="rect">
            <a:avLst/>
          </a:prstGeom>
        </p:spPr>
        <p:txBody>
          <a:bodyPr/>
          <a:lstStyle>
            <a:lvl1pPr marL="0" marR="0" indent="0" algn="l" defTabSz="685800" rtl="0" eaLnBrk="1" fontAlgn="auto" latinLnBrk="0" hangingPunct="1">
              <a:lnSpc>
                <a:spcPct val="150000"/>
              </a:lnSpc>
              <a:spcBef>
                <a:spcPts val="504"/>
              </a:spcBef>
              <a:spcAft>
                <a:spcPts val="0"/>
              </a:spcAft>
              <a:buClrTx/>
              <a:buSzTx/>
              <a:buFontTx/>
              <a:buNone/>
              <a:tabLst/>
              <a:defRPr sz="2100">
                <a:solidFill>
                  <a:schemeClr val="bg2"/>
                </a:solidFill>
                <a:latin typeface="Avenir LT Std 45 Book" panose="020B0502020203020204" pitchFamily="34" charset="0"/>
              </a:defRPr>
            </a:lvl1pPr>
            <a:lvl2pPr marL="3429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2pPr>
            <a:lvl3pPr marL="6858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3pPr>
            <a:lvl4pPr marL="10287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4pPr>
            <a:lvl5pPr marL="13716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5pPr>
          </a:lstStyle>
          <a:p>
            <a:pPr lvl="0"/>
            <a:r>
              <a:rPr lang="en-US" dirty="0"/>
              <a:t>First Item</a:t>
            </a:r>
          </a:p>
          <a:p>
            <a:pPr lvl="0"/>
            <a:r>
              <a:rPr lang="en-US" dirty="0"/>
              <a:t>Second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Third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Fourth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Fifth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Sixth Item</a:t>
            </a:r>
          </a:p>
        </p:txBody>
      </p:sp>
      <p:grpSp>
        <p:nvGrpSpPr>
          <p:cNvPr id="5" name="Group 4">
            <a:extLst>
              <a:ext uri="{FF2B5EF4-FFF2-40B4-BE49-F238E27FC236}">
                <a16:creationId xmlns:a16="http://schemas.microsoft.com/office/drawing/2014/main" id="{C906E30F-A9E4-43CD-8C3D-CF934336CF60}"/>
              </a:ext>
            </a:extLst>
          </p:cNvPr>
          <p:cNvGrpSpPr/>
          <p:nvPr userDrawn="1"/>
        </p:nvGrpSpPr>
        <p:grpSpPr>
          <a:xfrm>
            <a:off x="1442630" y="1635130"/>
            <a:ext cx="671157" cy="4159377"/>
            <a:chOff x="1014353" y="1417729"/>
            <a:chExt cx="671157" cy="4159377"/>
          </a:xfrm>
        </p:grpSpPr>
        <p:sp>
          <p:nvSpPr>
            <p:cNvPr id="6" name="Rectangle 5">
              <a:extLst>
                <a:ext uri="{FF2B5EF4-FFF2-40B4-BE49-F238E27FC236}">
                  <a16:creationId xmlns:a16="http://schemas.microsoft.com/office/drawing/2014/main" id="{FCC77756-1369-4D06-86E0-D17C06462540}"/>
                </a:ext>
              </a:extLst>
            </p:cNvPr>
            <p:cNvSpPr/>
            <p:nvPr/>
          </p:nvSpPr>
          <p:spPr>
            <a:xfrm>
              <a:off x="1025907" y="141772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CAAA3E-4919-44CF-88DB-120F924B5980}"/>
                </a:ext>
              </a:extLst>
            </p:cNvPr>
            <p:cNvSpPr/>
            <p:nvPr/>
          </p:nvSpPr>
          <p:spPr>
            <a:xfrm>
              <a:off x="1025907" y="2880020"/>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2DBBCE3B-E0E2-48B5-8AF8-7080EA57C36D}"/>
                </a:ext>
              </a:extLst>
            </p:cNvPr>
            <p:cNvSpPr/>
            <p:nvPr/>
          </p:nvSpPr>
          <p:spPr>
            <a:xfrm>
              <a:off x="1025907" y="3596081"/>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0938F18-07B4-4C07-A4DC-0B66D9CA1D6B}"/>
                </a:ext>
              </a:extLst>
            </p:cNvPr>
            <p:cNvSpPr/>
            <p:nvPr/>
          </p:nvSpPr>
          <p:spPr>
            <a:xfrm>
              <a:off x="1025907" y="4312142"/>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8E8E259-9723-4D2F-9B3F-6F59E69B6B9C}"/>
                </a:ext>
              </a:extLst>
            </p:cNvPr>
            <p:cNvSpPr/>
            <p:nvPr/>
          </p:nvSpPr>
          <p:spPr>
            <a:xfrm>
              <a:off x="1025907" y="2165775"/>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80C1E23-C6A0-4568-978B-EF7B28FBD962}"/>
                </a:ext>
              </a:extLst>
            </p:cNvPr>
            <p:cNvSpPr/>
            <p:nvPr/>
          </p:nvSpPr>
          <p:spPr>
            <a:xfrm>
              <a:off x="1014353" y="5038894"/>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2" name="Text Placeholder 11">
            <a:extLst>
              <a:ext uri="{FF2B5EF4-FFF2-40B4-BE49-F238E27FC236}">
                <a16:creationId xmlns:a16="http://schemas.microsoft.com/office/drawing/2014/main" id="{5ACE600E-E125-4DDB-BD13-63270E204CBB}"/>
              </a:ext>
            </a:extLst>
          </p:cNvPr>
          <p:cNvSpPr>
            <a:spLocks noGrp="1"/>
          </p:cNvSpPr>
          <p:nvPr>
            <p:ph type="body" sz="quarter" idx="11" hasCustomPrompt="1"/>
          </p:nvPr>
        </p:nvSpPr>
        <p:spPr>
          <a:xfrm>
            <a:off x="1454151" y="1635127"/>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3" name="Text Placeholder 11">
            <a:extLst>
              <a:ext uri="{FF2B5EF4-FFF2-40B4-BE49-F238E27FC236}">
                <a16:creationId xmlns:a16="http://schemas.microsoft.com/office/drawing/2014/main" id="{728DD28C-B4CC-44EA-8E0E-758354C3B7F1}"/>
              </a:ext>
            </a:extLst>
          </p:cNvPr>
          <p:cNvSpPr>
            <a:spLocks noGrp="1"/>
          </p:cNvSpPr>
          <p:nvPr>
            <p:ph type="body" sz="quarter" idx="12" hasCustomPrompt="1"/>
          </p:nvPr>
        </p:nvSpPr>
        <p:spPr>
          <a:xfrm>
            <a:off x="1441832" y="239012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4" name="Text Placeholder 11">
            <a:extLst>
              <a:ext uri="{FF2B5EF4-FFF2-40B4-BE49-F238E27FC236}">
                <a16:creationId xmlns:a16="http://schemas.microsoft.com/office/drawing/2014/main" id="{4893CF16-D6F6-4EE3-A29A-C1D3394BAB93}"/>
              </a:ext>
            </a:extLst>
          </p:cNvPr>
          <p:cNvSpPr>
            <a:spLocks noGrp="1"/>
          </p:cNvSpPr>
          <p:nvPr>
            <p:ph type="body" sz="quarter" idx="13" hasCustomPrompt="1"/>
          </p:nvPr>
        </p:nvSpPr>
        <p:spPr>
          <a:xfrm>
            <a:off x="1454151" y="310803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5" name="Text Placeholder 11">
            <a:extLst>
              <a:ext uri="{FF2B5EF4-FFF2-40B4-BE49-F238E27FC236}">
                <a16:creationId xmlns:a16="http://schemas.microsoft.com/office/drawing/2014/main" id="{33FAEE93-0631-4CF9-86C6-915EB8CEFB8E}"/>
              </a:ext>
            </a:extLst>
          </p:cNvPr>
          <p:cNvSpPr>
            <a:spLocks noGrp="1"/>
          </p:cNvSpPr>
          <p:nvPr>
            <p:ph type="body" sz="quarter" idx="14" hasCustomPrompt="1"/>
          </p:nvPr>
        </p:nvSpPr>
        <p:spPr>
          <a:xfrm>
            <a:off x="1446228" y="3825943"/>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6" name="Text Placeholder 11">
            <a:extLst>
              <a:ext uri="{FF2B5EF4-FFF2-40B4-BE49-F238E27FC236}">
                <a16:creationId xmlns:a16="http://schemas.microsoft.com/office/drawing/2014/main" id="{BED7FC17-BF5F-4714-AB91-2F86417100D3}"/>
              </a:ext>
            </a:extLst>
          </p:cNvPr>
          <p:cNvSpPr>
            <a:spLocks noGrp="1"/>
          </p:cNvSpPr>
          <p:nvPr>
            <p:ph type="body" sz="quarter" idx="15" hasCustomPrompt="1"/>
          </p:nvPr>
        </p:nvSpPr>
        <p:spPr>
          <a:xfrm>
            <a:off x="1454151" y="4532922"/>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7" name="Text Placeholder 11">
            <a:extLst>
              <a:ext uri="{FF2B5EF4-FFF2-40B4-BE49-F238E27FC236}">
                <a16:creationId xmlns:a16="http://schemas.microsoft.com/office/drawing/2014/main" id="{598010CF-A69E-4E97-BE35-000C7FA6C483}"/>
              </a:ext>
            </a:extLst>
          </p:cNvPr>
          <p:cNvSpPr>
            <a:spLocks noGrp="1"/>
          </p:cNvSpPr>
          <p:nvPr>
            <p:ph type="body" sz="quarter" idx="16" hasCustomPrompt="1"/>
          </p:nvPr>
        </p:nvSpPr>
        <p:spPr>
          <a:xfrm>
            <a:off x="1447979" y="526176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Tree>
    <p:extLst>
      <p:ext uri="{BB962C8B-B14F-4D97-AF65-F5344CB8AC3E}">
        <p14:creationId xmlns:p14="http://schemas.microsoft.com/office/powerpoint/2010/main" val="1525600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0">
              <a:schemeClr val="accent1">
                <a:lumMod val="75000"/>
              </a:schemeClr>
            </a:gs>
            <a:gs pos="100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698FDA-9DEA-4EC3-BAB7-10B77268B875}"/>
              </a:ext>
            </a:extLst>
          </p:cNvPr>
          <p:cNvSpPr>
            <a:spLocks noGrp="1"/>
          </p:cNvSpPr>
          <p:nvPr>
            <p:ph type="body" sz="quarter" idx="10" hasCustomPrompt="1"/>
          </p:nvPr>
        </p:nvSpPr>
        <p:spPr>
          <a:xfrm>
            <a:off x="0" y="2950491"/>
            <a:ext cx="12192000" cy="957018"/>
          </a:xfrm>
          <a:prstGeom prst="rect">
            <a:avLst/>
          </a:prstGeom>
        </p:spPr>
        <p:txBody>
          <a:bodyPr anchor="ctr"/>
          <a:lstStyle>
            <a:lvl1pPr marL="0" indent="0" algn="ctr">
              <a:buNone/>
              <a:defRPr sz="4950">
                <a:solidFill>
                  <a:schemeClr val="accent2">
                    <a:lumMod val="60000"/>
                    <a:lumOff val="40000"/>
                  </a:schemeClr>
                </a:solidFill>
                <a:latin typeface="Avenir LT Std 65 Medium" panose="020B0603020203020204" pitchFamily="34" charset="0"/>
              </a:defRPr>
            </a:lvl1pPr>
          </a:lstStyle>
          <a:p>
            <a:pPr lvl="0"/>
            <a:r>
              <a:rPr lang="en-US" dirty="0"/>
              <a:t>Thank You for Your Time!</a:t>
            </a:r>
          </a:p>
        </p:txBody>
      </p:sp>
    </p:spTree>
    <p:extLst>
      <p:ext uri="{BB962C8B-B14F-4D97-AF65-F5344CB8AC3E}">
        <p14:creationId xmlns:p14="http://schemas.microsoft.com/office/powerpoint/2010/main" val="98718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2">
    <p:bg>
      <p:bgPr>
        <a:gradFill flip="none" rotWithShape="1">
          <a:gsLst>
            <a:gs pos="0">
              <a:schemeClr val="accent1">
                <a:lumMod val="60000"/>
                <a:lumOff val="40000"/>
              </a:schemeClr>
            </a:gs>
            <a:gs pos="100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49AF48-AAF1-43DA-A9C6-2276D8A3304D}"/>
              </a:ext>
            </a:extLst>
          </p:cNvPr>
          <p:cNvSpPr>
            <a:spLocks noGrp="1"/>
          </p:cNvSpPr>
          <p:nvPr>
            <p:ph type="body" sz="quarter" idx="10" hasCustomPrompt="1"/>
          </p:nvPr>
        </p:nvSpPr>
        <p:spPr>
          <a:xfrm>
            <a:off x="0" y="1085850"/>
            <a:ext cx="12192000" cy="1214438"/>
          </a:xfrm>
          <a:prstGeom prst="rect">
            <a:avLst/>
          </a:prstGeom>
        </p:spPr>
        <p:txBody>
          <a:bodyPr anchor="t"/>
          <a:lstStyle>
            <a:lvl1pPr marL="0" indent="0" algn="ctr">
              <a:buNone/>
              <a:defRPr sz="4950" b="1">
                <a:solidFill>
                  <a:schemeClr val="bg1"/>
                </a:solidFill>
                <a:latin typeface="Avenir LT Std 45 Book" panose="020B0502020203020204" pitchFamily="34" charset="0"/>
              </a:defRPr>
            </a:lvl1pPr>
            <a:lvl2pPr marL="342900" indent="0">
              <a:buNone/>
              <a:defRPr/>
            </a:lvl2pPr>
          </a:lstStyle>
          <a:p>
            <a:pPr lvl="0"/>
            <a:r>
              <a:rPr lang="en-US" dirty="0"/>
              <a:t>Thank You!</a:t>
            </a:r>
          </a:p>
          <a:p>
            <a:pPr lvl="1"/>
            <a:endParaRPr lang="en-US" dirty="0"/>
          </a:p>
        </p:txBody>
      </p:sp>
      <p:sp>
        <p:nvSpPr>
          <p:cNvPr id="5" name="TextBox 4">
            <a:extLst>
              <a:ext uri="{FF2B5EF4-FFF2-40B4-BE49-F238E27FC236}">
                <a16:creationId xmlns:a16="http://schemas.microsoft.com/office/drawing/2014/main" id="{FC0386D7-D7E2-4856-9FA3-A40688DF881B}"/>
              </a:ext>
            </a:extLst>
          </p:cNvPr>
          <p:cNvSpPr txBox="1"/>
          <p:nvPr userDrawn="1"/>
        </p:nvSpPr>
        <p:spPr>
          <a:xfrm>
            <a:off x="3202782" y="2400299"/>
            <a:ext cx="578643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lumMod val="95000"/>
                    <a:alpha val="50000"/>
                  </a:srgbClr>
                </a:solidFill>
                <a:effectLst/>
                <a:uLnTx/>
                <a:uFillTx/>
                <a:latin typeface="Avenir LT Std 45 Book" panose="020B0502020203020204" pitchFamily="34" charset="0"/>
                <a:ea typeface="+mn-ea"/>
                <a:cs typeface="Avenir Book"/>
              </a:rPr>
              <a:t>Comments or questions? Visit us at www.escholar.com</a:t>
            </a:r>
          </a:p>
        </p:txBody>
      </p:sp>
      <p:pic>
        <p:nvPicPr>
          <p:cNvPr id="6" name="Picture 5">
            <a:extLst>
              <a:ext uri="{FF2B5EF4-FFF2-40B4-BE49-F238E27FC236}">
                <a16:creationId xmlns:a16="http://schemas.microsoft.com/office/drawing/2014/main" id="{14AF897B-7416-412D-B858-567590135BED}"/>
              </a:ext>
            </a:extLst>
          </p:cNvPr>
          <p:cNvPicPr>
            <a:picLocks noChangeAspect="1"/>
          </p:cNvPicPr>
          <p:nvPr userDrawn="1"/>
        </p:nvPicPr>
        <p:blipFill>
          <a:blip r:embed="rId2"/>
          <a:stretch>
            <a:fillRect/>
          </a:stretch>
        </p:blipFill>
        <p:spPr>
          <a:xfrm>
            <a:off x="1919879" y="2826785"/>
            <a:ext cx="8352244" cy="4999153"/>
          </a:xfrm>
          <a:prstGeom prst="rect">
            <a:avLst/>
          </a:prstGeom>
        </p:spPr>
      </p:pic>
    </p:spTree>
    <p:extLst>
      <p:ext uri="{BB962C8B-B14F-4D97-AF65-F5344CB8AC3E}">
        <p14:creationId xmlns:p14="http://schemas.microsoft.com/office/powerpoint/2010/main" val="3170893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560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0FF7AC-7411-4F39-B102-616D51155981}"/>
              </a:ext>
            </a:extLst>
          </p:cNvPr>
          <p:cNvPicPr>
            <a:picLocks noChangeAspect="1"/>
          </p:cNvPicPr>
          <p:nvPr userDrawn="1"/>
        </p:nvPicPr>
        <p:blipFill>
          <a:blip r:embed="rId2"/>
          <a:stretch>
            <a:fillRect/>
          </a:stretch>
        </p:blipFill>
        <p:spPr>
          <a:xfrm>
            <a:off x="2494265" y="0"/>
            <a:ext cx="7203473" cy="6858000"/>
          </a:xfrm>
          <a:prstGeom prst="rect">
            <a:avLst/>
          </a:prstGeom>
        </p:spPr>
      </p:pic>
    </p:spTree>
    <p:extLst>
      <p:ext uri="{BB962C8B-B14F-4D97-AF65-F5344CB8AC3E}">
        <p14:creationId xmlns:p14="http://schemas.microsoft.com/office/powerpoint/2010/main" val="727664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lvl1pPr algn="ctr" defTabSz="685800" rtl="0" eaLnBrk="1" latinLnBrk="0" hangingPunct="1">
              <a:spcBef>
                <a:spcPct val="0"/>
              </a:spcBef>
              <a:buNone/>
              <a:defRPr lang="en-US" sz="2400" b="0" kern="1200" dirty="0">
                <a:solidFill>
                  <a:schemeClr val="accent2"/>
                </a:solidFill>
                <a:effectLst/>
                <a:latin typeface="Avenir LT Std 45 Book" panose="020B0502020203020204" pitchFamily="34" charset="0"/>
                <a:ea typeface="+mj-ea"/>
                <a:cs typeface="Avenir Book"/>
              </a:defRPr>
            </a:lvl1pPr>
          </a:lstStyle>
          <a:p>
            <a:r>
              <a:rPr lang="en-US" dirty="0"/>
              <a:t>Click to edit Master title style</a:t>
            </a:r>
          </a:p>
        </p:txBody>
      </p:sp>
      <p:sp>
        <p:nvSpPr>
          <p:cNvPr id="3" name="Content Placeholder 2"/>
          <p:cNvSpPr>
            <a:spLocks noGrp="1"/>
          </p:cNvSpPr>
          <p:nvPr>
            <p:ph idx="1"/>
          </p:nvPr>
        </p:nvSpPr>
        <p:spPr>
          <a:xfrm>
            <a:off x="609600" y="1329744"/>
            <a:ext cx="10972800" cy="4564062"/>
          </a:xfrm>
        </p:spPr>
        <p:txBody>
          <a:bodyPr>
            <a:normAutofit/>
          </a:bodyPr>
          <a:lstStyle>
            <a:lvl1pPr algn="l" defTabSz="685800" rtl="0" eaLnBrk="1" latinLnBrk="0" hangingPunct="1">
              <a:lnSpc>
                <a:spcPct val="150000"/>
              </a:lnSpc>
              <a:spcBef>
                <a:spcPts val="0"/>
              </a:spcBef>
              <a:buClr>
                <a:srgbClr val="666666"/>
              </a:buClr>
              <a:buFont typeface="Arial" pitchFamily="34" charset="0"/>
              <a:defRPr lang="en-US" sz="2000" kern="1200" dirty="0">
                <a:solidFill>
                  <a:schemeClr val="bg2"/>
                </a:solidFill>
                <a:latin typeface="Avenir LT Std 45 Book" panose="020B0502020203020204" pitchFamily="34" charset="0"/>
                <a:ea typeface="+mn-ea"/>
                <a:cs typeface="Arial" pitchFamily="34" charset="0"/>
              </a:defRPr>
            </a:lvl1pPr>
            <a:lvl2pPr algn="l" defTabSz="685800" rtl="0" eaLnBrk="1" latinLnBrk="0" hangingPunct="1">
              <a:lnSpc>
                <a:spcPct val="150000"/>
              </a:lnSpc>
              <a:spcBef>
                <a:spcPts val="0"/>
              </a:spcBef>
              <a:buClr>
                <a:srgbClr val="666666"/>
              </a:buClr>
              <a:buFont typeface="Arial" pitchFamily="34" charset="0"/>
              <a:defRPr lang="en-US" sz="2000" kern="1200" dirty="0">
                <a:solidFill>
                  <a:schemeClr val="bg2"/>
                </a:solidFill>
                <a:latin typeface="Avenir LT Std 45 Book" panose="020B0502020203020204" pitchFamily="34" charset="0"/>
                <a:ea typeface="+mn-ea"/>
                <a:cs typeface="Arial" pitchFamily="34" charset="0"/>
              </a:defRPr>
            </a:lvl2pPr>
            <a:lvl3pPr algn="l" defTabSz="685800" rtl="0" eaLnBrk="1" latinLnBrk="0" hangingPunct="1">
              <a:lnSpc>
                <a:spcPct val="150000"/>
              </a:lnSpc>
              <a:spcBef>
                <a:spcPts val="0"/>
              </a:spcBef>
              <a:buClr>
                <a:srgbClr val="666666"/>
              </a:buClr>
              <a:buFont typeface="Arial" pitchFamily="34" charset="0"/>
              <a:defRPr lang="en-US" sz="2000" kern="1200" dirty="0">
                <a:solidFill>
                  <a:schemeClr val="bg2"/>
                </a:solidFill>
                <a:latin typeface="Avenir LT Std 45 Book" panose="020B0502020203020204" pitchFamily="34" charset="0"/>
                <a:ea typeface="+mn-ea"/>
                <a:cs typeface="Arial" pitchFamily="34" charset="0"/>
              </a:defRPr>
            </a:lvl3pPr>
            <a:lvl4pPr algn="l" defTabSz="685800" rtl="0" eaLnBrk="1" latinLnBrk="0" hangingPunct="1">
              <a:lnSpc>
                <a:spcPct val="150000"/>
              </a:lnSpc>
              <a:spcBef>
                <a:spcPts val="0"/>
              </a:spcBef>
              <a:buClr>
                <a:srgbClr val="666666"/>
              </a:buClr>
              <a:buFont typeface="Arial" pitchFamily="34" charset="0"/>
              <a:defRPr lang="en-US" sz="2000" kern="1200" dirty="0">
                <a:solidFill>
                  <a:schemeClr val="bg2"/>
                </a:solidFill>
                <a:latin typeface="Avenir LT Std 45 Book" panose="020B0502020203020204" pitchFamily="34" charset="0"/>
                <a:ea typeface="+mn-ea"/>
                <a:cs typeface="Arial" pitchFamily="34" charset="0"/>
              </a:defRPr>
            </a:lvl4pPr>
            <a:lvl5pPr algn="l" defTabSz="685800" rtl="0" eaLnBrk="1" latinLnBrk="0" hangingPunct="1">
              <a:lnSpc>
                <a:spcPct val="150000"/>
              </a:lnSpc>
              <a:spcBef>
                <a:spcPts val="0"/>
              </a:spcBef>
              <a:buClr>
                <a:srgbClr val="666666"/>
              </a:buClr>
              <a:buFont typeface="Arial" pitchFamily="34" charset="0"/>
              <a:defRPr lang="en-US" sz="2000" kern="1200" dirty="0">
                <a:solidFill>
                  <a:schemeClr val="bg2"/>
                </a:solidFill>
                <a:latin typeface="Avenir LT Std 45 Book" panose="020B0502020203020204"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602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46228"/>
            <a:ext cx="10363200" cy="515235"/>
          </a:xfrm>
          <a:prstGeom prst="rect">
            <a:avLst/>
          </a:prstGeom>
        </p:spPr>
        <p:txBody>
          <a:bodyPr>
            <a:normAutofit/>
          </a:bodyPr>
          <a:lstStyle>
            <a:lvl1pPr algn="ctr">
              <a:defRPr sz="1600">
                <a:solidFill>
                  <a:srgbClr val="7F7F7F"/>
                </a:solidFill>
                <a:latin typeface="Avenir Book"/>
                <a:cs typeface="Avenir Book"/>
              </a:defRPr>
            </a:lvl1pPr>
          </a:lstStyle>
          <a:p>
            <a:r>
              <a:rPr lang="en-US" dirty="0"/>
              <a:t>Click to edit Master title style</a:t>
            </a:r>
          </a:p>
        </p:txBody>
      </p:sp>
    </p:spTree>
    <p:extLst>
      <p:ext uri="{BB962C8B-B14F-4D97-AF65-F5344CB8AC3E}">
        <p14:creationId xmlns:p14="http://schemas.microsoft.com/office/powerpoint/2010/main" val="1450008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82" y="152400"/>
            <a:ext cx="11083636" cy="1143000"/>
          </a:xfrm>
          <a:prstGeom prst="rect">
            <a:avLst/>
          </a:prstGeom>
        </p:spPr>
        <p:txBody>
          <a:bodyPr>
            <a:normAutofit/>
          </a:bodyPr>
          <a:lstStyle>
            <a:lvl1pPr algn="l">
              <a:defRPr sz="3200">
                <a:gradFill flip="none" rotWithShape="1">
                  <a:gsLst>
                    <a:gs pos="0">
                      <a:schemeClr val="accent1"/>
                    </a:gs>
                    <a:gs pos="100000">
                      <a:schemeClr val="accent2"/>
                    </a:gs>
                  </a:gsLst>
                  <a:lin ang="16200000" scaled="0"/>
                  <a:tileRect/>
                </a:gradFill>
                <a:effectLst/>
              </a:defRPr>
            </a:lvl1pPr>
          </a:lstStyle>
          <a:p>
            <a:r>
              <a:rPr lang="en-US" dirty="0"/>
              <a:t>Click to edit Master title style</a:t>
            </a:r>
          </a:p>
        </p:txBody>
      </p:sp>
      <p:sp>
        <p:nvSpPr>
          <p:cNvPr id="3" name="Content Placeholder 2"/>
          <p:cNvSpPr>
            <a:spLocks noGrp="1"/>
          </p:cNvSpPr>
          <p:nvPr>
            <p:ph idx="1"/>
          </p:nvPr>
        </p:nvSpPr>
        <p:spPr>
          <a:xfrm>
            <a:off x="508000" y="1295400"/>
            <a:ext cx="10972800" cy="4525963"/>
          </a:xfrm>
          <a:prstGeom prst="rect">
            <a:avLst/>
          </a:prstGeom>
        </p:spPr>
        <p:txBody>
          <a:bodyPr/>
          <a:lstStyle>
            <a:lvl1pPr marL="342900" indent="-342900">
              <a:buClr>
                <a:schemeClr val="accent3"/>
              </a:buClr>
              <a:buFont typeface="Wingdings" charset="2"/>
              <a:buChar char="§"/>
              <a:defRPr sz="2400">
                <a:solidFill>
                  <a:schemeClr val="bg1">
                    <a:lumMod val="50000"/>
                  </a:schemeClr>
                </a:solidFill>
                <a:latin typeface="Avenir Book"/>
                <a:cs typeface="Avenir Book"/>
              </a:defRPr>
            </a:lvl1pPr>
            <a:lvl2pPr marL="742950" indent="-285750">
              <a:buClr>
                <a:schemeClr val="accent4"/>
              </a:buClr>
              <a:buFont typeface="Wingdings" charset="2"/>
              <a:buChar char="§"/>
              <a:defRPr>
                <a:solidFill>
                  <a:schemeClr val="bg1">
                    <a:lumMod val="50000"/>
                  </a:schemeClr>
                </a:solidFill>
                <a:latin typeface="Avenir Book"/>
                <a:cs typeface="Avenir Book"/>
              </a:defRPr>
            </a:lvl2pPr>
            <a:lvl3pPr marL="1143000" indent="-228600">
              <a:buClr>
                <a:schemeClr val="bg1">
                  <a:lumMod val="75000"/>
                </a:schemeClr>
              </a:buClr>
              <a:buFont typeface="Wingdings" charset="2"/>
              <a:buChar char="§"/>
              <a:defRPr sz="2400">
                <a:solidFill>
                  <a:schemeClr val="bg1">
                    <a:lumMod val="50000"/>
                  </a:schemeClr>
                </a:solidFill>
                <a:latin typeface="Avenir Book"/>
                <a:cs typeface="Avenir Book"/>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93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normAutofit/>
          </a:bodyPr>
          <a:lstStyle>
            <a:lvl1pPr algn="l">
              <a:defRPr sz="3200">
                <a:solidFill>
                  <a:schemeClr val="accent2"/>
                </a:solidFill>
                <a:effectLs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marL="342900" indent="-342900">
              <a:buClr>
                <a:schemeClr val="accent3"/>
              </a:buClr>
              <a:buFont typeface="Wingdings" panose="05000000000000000000" pitchFamily="2" charset="2"/>
              <a:buChar char="§"/>
              <a:defRPr sz="2400">
                <a:solidFill>
                  <a:schemeClr val="bg1">
                    <a:lumMod val="50000"/>
                  </a:schemeClr>
                </a:solidFill>
                <a:latin typeface="Avenir Book"/>
              </a:defRPr>
            </a:lvl1pPr>
            <a:lvl2pPr marL="742950" indent="-285750">
              <a:buClr>
                <a:schemeClr val="accent3"/>
              </a:buClr>
              <a:buFont typeface="Wingdings" panose="05000000000000000000" pitchFamily="2" charset="2"/>
              <a:buChar char="§"/>
              <a:defRPr sz="2400">
                <a:solidFill>
                  <a:schemeClr val="bg1">
                    <a:lumMod val="50000"/>
                  </a:schemeClr>
                </a:solidFill>
                <a:latin typeface="Avenir Book"/>
              </a:defRPr>
            </a:lvl2pPr>
            <a:lvl3pPr marL="1143000" indent="-228600">
              <a:buClr>
                <a:schemeClr val="accent3"/>
              </a:buClr>
              <a:buFont typeface="Wingdings" panose="05000000000000000000" pitchFamily="2" charset="2"/>
              <a:buChar char="§"/>
              <a:defRPr sz="2400">
                <a:solidFill>
                  <a:schemeClr val="bg1">
                    <a:lumMod val="50000"/>
                  </a:schemeClr>
                </a:solidFill>
                <a:latin typeface="Avenir Book"/>
              </a:defRPr>
            </a:lvl3pPr>
            <a:lvl4pPr marL="1600200" indent="-228600">
              <a:buClr>
                <a:schemeClr val="accent3"/>
              </a:buClr>
              <a:buFont typeface="Wingdings" panose="05000000000000000000" pitchFamily="2" charset="2"/>
              <a:buChar char="§"/>
              <a:defRPr sz="2400">
                <a:solidFill>
                  <a:schemeClr val="bg1">
                    <a:lumMod val="50000"/>
                  </a:schemeClr>
                </a:solidFill>
                <a:latin typeface="Avenir Book"/>
              </a:defRPr>
            </a:lvl4pPr>
            <a:lvl5pPr marL="2057400" indent="-228600">
              <a:buClr>
                <a:schemeClr val="accent3"/>
              </a:buClr>
              <a:buFont typeface="Wingdings" panose="05000000000000000000" pitchFamily="2" charset="2"/>
              <a:buChar char="§"/>
              <a:defRPr sz="2400">
                <a:solidFill>
                  <a:schemeClr val="bg1">
                    <a:lumMod val="50000"/>
                  </a:schemeClr>
                </a:solidFill>
                <a:latin typeface="Avenir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marL="342900" indent="-342900">
              <a:buClr>
                <a:schemeClr val="accent3"/>
              </a:buClr>
              <a:buFont typeface="Wingdings" panose="05000000000000000000" pitchFamily="2" charset="2"/>
              <a:buChar char="§"/>
              <a:defRPr sz="2400">
                <a:solidFill>
                  <a:schemeClr val="bg1">
                    <a:lumMod val="50000"/>
                  </a:schemeClr>
                </a:solidFill>
                <a:latin typeface="Avenir Book"/>
              </a:defRPr>
            </a:lvl1pPr>
            <a:lvl2pPr marL="742950" indent="-285750">
              <a:buClr>
                <a:schemeClr val="accent3"/>
              </a:buClr>
              <a:buFont typeface="Wingdings" panose="05000000000000000000" pitchFamily="2" charset="2"/>
              <a:buChar char="§"/>
              <a:defRPr sz="2400">
                <a:solidFill>
                  <a:schemeClr val="bg1">
                    <a:lumMod val="50000"/>
                  </a:schemeClr>
                </a:solidFill>
                <a:latin typeface="Avenir Book"/>
              </a:defRPr>
            </a:lvl2pPr>
            <a:lvl3pPr marL="1143000" indent="-228600">
              <a:buClr>
                <a:schemeClr val="accent3"/>
              </a:buClr>
              <a:buFont typeface="Wingdings" panose="05000000000000000000" pitchFamily="2" charset="2"/>
              <a:buChar char="§"/>
              <a:defRPr sz="2400">
                <a:solidFill>
                  <a:schemeClr val="bg1">
                    <a:lumMod val="50000"/>
                  </a:schemeClr>
                </a:solidFill>
                <a:latin typeface="Avenir Book"/>
              </a:defRPr>
            </a:lvl3pPr>
            <a:lvl4pPr marL="1600200" indent="-228600">
              <a:buClr>
                <a:schemeClr val="accent3"/>
              </a:buClr>
              <a:buFont typeface="Wingdings" panose="05000000000000000000" pitchFamily="2" charset="2"/>
              <a:buChar char="§"/>
              <a:defRPr sz="2400">
                <a:solidFill>
                  <a:schemeClr val="bg1">
                    <a:lumMod val="50000"/>
                  </a:schemeClr>
                </a:solidFill>
                <a:latin typeface="Avenir Book"/>
              </a:defRPr>
            </a:lvl4pPr>
            <a:lvl5pPr marL="2057400" indent="-228600">
              <a:buClr>
                <a:schemeClr val="accent3"/>
              </a:buClr>
              <a:buFont typeface="Wingdings" panose="05000000000000000000" pitchFamily="2" charset="2"/>
              <a:buChar char="§"/>
              <a:defRPr sz="2400">
                <a:solidFill>
                  <a:schemeClr val="bg1">
                    <a:lumMod val="50000"/>
                  </a:schemeClr>
                </a:solidFill>
                <a:latin typeface="Avenir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4195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normAutofit/>
          </a:bodyPr>
          <a:lstStyle>
            <a:lvl1pPr algn="l">
              <a:defRPr sz="32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450401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28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185"/>
            <a:ext cx="12192000" cy="1143000"/>
          </a:xfrm>
          <a:prstGeom prst="rect">
            <a:avLst/>
          </a:prstGeom>
        </p:spPr>
        <p:txBody>
          <a:bodyPr>
            <a:normAutofit/>
          </a:bodyPr>
          <a:lstStyle>
            <a:lvl1pPr>
              <a:defRPr sz="3600" b="0">
                <a:solidFill>
                  <a:schemeClr val="accent2"/>
                </a:solidFill>
                <a:latin typeface="Avenir LT Std 45 Book" panose="020B0502020203020204" pitchFamily="34" charset="0"/>
              </a:defRPr>
            </a:lvl1pPr>
          </a:lstStyle>
          <a:p>
            <a:r>
              <a:rPr lang="en-US" dirty="0"/>
              <a:t>Title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hasCustomPrompt="1"/>
          </p:nvPr>
        </p:nvSpPr>
        <p:spPr>
          <a:xfrm>
            <a:off x="2391509" y="1477742"/>
            <a:ext cx="8839201" cy="4965628"/>
          </a:xfrm>
          <a:prstGeom prst="rect">
            <a:avLst/>
          </a:prstGeom>
        </p:spPr>
        <p:txBody>
          <a:bodyPr/>
          <a:lstStyle>
            <a:lvl1pPr marL="0" marR="0" indent="0" algn="l" defTabSz="685800" rtl="0" eaLnBrk="1" fontAlgn="auto" latinLnBrk="0" hangingPunct="1">
              <a:lnSpc>
                <a:spcPct val="150000"/>
              </a:lnSpc>
              <a:spcBef>
                <a:spcPts val="504"/>
              </a:spcBef>
              <a:spcAft>
                <a:spcPts val="0"/>
              </a:spcAft>
              <a:buClrTx/>
              <a:buSzTx/>
              <a:buFontTx/>
              <a:buNone/>
              <a:tabLst/>
              <a:defRPr sz="2100">
                <a:solidFill>
                  <a:schemeClr val="bg2"/>
                </a:solidFill>
                <a:latin typeface="Avenir LT Std 45 Book" panose="020B0502020203020204" pitchFamily="34" charset="0"/>
              </a:defRPr>
            </a:lvl1pPr>
            <a:lvl2pPr marL="3429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2pPr>
            <a:lvl3pPr marL="6858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3pPr>
            <a:lvl4pPr marL="10287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4pPr>
            <a:lvl5pPr marL="13716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5pPr>
          </a:lstStyle>
          <a:p>
            <a:pPr lvl="0"/>
            <a:r>
              <a:rPr lang="en-US" dirty="0"/>
              <a:t>First Item</a:t>
            </a:r>
          </a:p>
          <a:p>
            <a:pPr lvl="0"/>
            <a:r>
              <a:rPr lang="en-US" dirty="0"/>
              <a:t>Second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Third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Fourth Item</a:t>
            </a:r>
          </a:p>
          <a:p>
            <a:pPr marL="0" marR="0" lvl="0" indent="0" algn="l" defTabSz="685800" rtl="0" eaLnBrk="1" fontAlgn="auto" latinLnBrk="0" hangingPunct="1">
              <a:lnSpc>
                <a:spcPct val="150000"/>
              </a:lnSpc>
              <a:spcBef>
                <a:spcPts val="504"/>
              </a:spcBef>
              <a:spcAft>
                <a:spcPts val="0"/>
              </a:spcAft>
              <a:buClrTx/>
              <a:buSzTx/>
              <a:buFontTx/>
              <a:buNone/>
              <a:tabLst/>
              <a:defRPr/>
            </a:pPr>
            <a:r>
              <a:rPr lang="en-US" dirty="0"/>
              <a:t>Fifth Item</a:t>
            </a:r>
          </a:p>
        </p:txBody>
      </p:sp>
      <p:sp>
        <p:nvSpPr>
          <p:cNvPr id="6" name="Rectangle 5">
            <a:extLst>
              <a:ext uri="{FF2B5EF4-FFF2-40B4-BE49-F238E27FC236}">
                <a16:creationId xmlns:a16="http://schemas.microsoft.com/office/drawing/2014/main" id="{FCC77756-1369-4D06-86E0-D17C06462540}"/>
              </a:ext>
            </a:extLst>
          </p:cNvPr>
          <p:cNvSpPr/>
          <p:nvPr/>
        </p:nvSpPr>
        <p:spPr>
          <a:xfrm>
            <a:off x="1454184" y="1635130"/>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CAAA3E-4919-44CF-88DB-120F924B5980}"/>
              </a:ext>
            </a:extLst>
          </p:cNvPr>
          <p:cNvSpPr/>
          <p:nvPr/>
        </p:nvSpPr>
        <p:spPr>
          <a:xfrm>
            <a:off x="1454184" y="3097421"/>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2DBBCE3B-E0E2-48B5-8AF8-7080EA57C36D}"/>
              </a:ext>
            </a:extLst>
          </p:cNvPr>
          <p:cNvSpPr/>
          <p:nvPr/>
        </p:nvSpPr>
        <p:spPr>
          <a:xfrm>
            <a:off x="1454184" y="3813482"/>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0938F18-07B4-4C07-A4DC-0B66D9CA1D6B}"/>
              </a:ext>
            </a:extLst>
          </p:cNvPr>
          <p:cNvSpPr/>
          <p:nvPr/>
        </p:nvSpPr>
        <p:spPr>
          <a:xfrm>
            <a:off x="1454184" y="4529543"/>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8E8E259-9723-4D2F-9B3F-6F59E69B6B9C}"/>
              </a:ext>
            </a:extLst>
          </p:cNvPr>
          <p:cNvSpPr/>
          <p:nvPr/>
        </p:nvSpPr>
        <p:spPr>
          <a:xfrm>
            <a:off x="1454184" y="2383176"/>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Text Placeholder 11">
            <a:extLst>
              <a:ext uri="{FF2B5EF4-FFF2-40B4-BE49-F238E27FC236}">
                <a16:creationId xmlns:a16="http://schemas.microsoft.com/office/drawing/2014/main" id="{5ACE600E-E125-4DDB-BD13-63270E204CBB}"/>
              </a:ext>
            </a:extLst>
          </p:cNvPr>
          <p:cNvSpPr>
            <a:spLocks noGrp="1"/>
          </p:cNvSpPr>
          <p:nvPr userDrawn="1">
            <p:ph type="body" sz="quarter" idx="11" hasCustomPrompt="1"/>
          </p:nvPr>
        </p:nvSpPr>
        <p:spPr>
          <a:xfrm>
            <a:off x="1454151" y="1635127"/>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3" name="Text Placeholder 11">
            <a:extLst>
              <a:ext uri="{FF2B5EF4-FFF2-40B4-BE49-F238E27FC236}">
                <a16:creationId xmlns:a16="http://schemas.microsoft.com/office/drawing/2014/main" id="{728DD28C-B4CC-44EA-8E0E-758354C3B7F1}"/>
              </a:ext>
            </a:extLst>
          </p:cNvPr>
          <p:cNvSpPr>
            <a:spLocks noGrp="1"/>
          </p:cNvSpPr>
          <p:nvPr userDrawn="1">
            <p:ph type="body" sz="quarter" idx="12" hasCustomPrompt="1"/>
          </p:nvPr>
        </p:nvSpPr>
        <p:spPr>
          <a:xfrm>
            <a:off x="1441832" y="239012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4" name="Text Placeholder 11">
            <a:extLst>
              <a:ext uri="{FF2B5EF4-FFF2-40B4-BE49-F238E27FC236}">
                <a16:creationId xmlns:a16="http://schemas.microsoft.com/office/drawing/2014/main" id="{4893CF16-D6F6-4EE3-A29A-C1D3394BAB93}"/>
              </a:ext>
            </a:extLst>
          </p:cNvPr>
          <p:cNvSpPr>
            <a:spLocks noGrp="1"/>
          </p:cNvSpPr>
          <p:nvPr userDrawn="1">
            <p:ph type="body" sz="quarter" idx="13" hasCustomPrompt="1"/>
          </p:nvPr>
        </p:nvSpPr>
        <p:spPr>
          <a:xfrm>
            <a:off x="1454151" y="310803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5" name="Text Placeholder 11">
            <a:extLst>
              <a:ext uri="{FF2B5EF4-FFF2-40B4-BE49-F238E27FC236}">
                <a16:creationId xmlns:a16="http://schemas.microsoft.com/office/drawing/2014/main" id="{33FAEE93-0631-4CF9-86C6-915EB8CEFB8E}"/>
              </a:ext>
            </a:extLst>
          </p:cNvPr>
          <p:cNvSpPr>
            <a:spLocks noGrp="1"/>
          </p:cNvSpPr>
          <p:nvPr userDrawn="1">
            <p:ph type="body" sz="quarter" idx="14" hasCustomPrompt="1"/>
          </p:nvPr>
        </p:nvSpPr>
        <p:spPr>
          <a:xfrm>
            <a:off x="1446228" y="3825943"/>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6" name="Text Placeholder 11">
            <a:extLst>
              <a:ext uri="{FF2B5EF4-FFF2-40B4-BE49-F238E27FC236}">
                <a16:creationId xmlns:a16="http://schemas.microsoft.com/office/drawing/2014/main" id="{BED7FC17-BF5F-4714-AB91-2F86417100D3}"/>
              </a:ext>
            </a:extLst>
          </p:cNvPr>
          <p:cNvSpPr>
            <a:spLocks noGrp="1"/>
          </p:cNvSpPr>
          <p:nvPr userDrawn="1">
            <p:ph type="body" sz="quarter" idx="15" hasCustomPrompt="1"/>
          </p:nvPr>
        </p:nvSpPr>
        <p:spPr>
          <a:xfrm>
            <a:off x="1454151" y="4532922"/>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Tree>
    <p:extLst>
      <p:ext uri="{BB962C8B-B14F-4D97-AF65-F5344CB8AC3E}">
        <p14:creationId xmlns:p14="http://schemas.microsoft.com/office/powerpoint/2010/main" val="4190336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46228"/>
            <a:ext cx="10363200" cy="515235"/>
          </a:xfrm>
          <a:prstGeom prst="rect">
            <a:avLst/>
          </a:prstGeom>
        </p:spPr>
        <p:txBody>
          <a:bodyPr>
            <a:normAutofit/>
          </a:bodyPr>
          <a:lstStyle>
            <a:lvl1pPr algn="ctr">
              <a:defRPr sz="1600">
                <a:solidFill>
                  <a:srgbClr val="7F7F7F"/>
                </a:solidFill>
                <a:latin typeface="Avenir Book"/>
                <a:cs typeface="Avenir Book"/>
              </a:defRPr>
            </a:lvl1pPr>
          </a:lstStyle>
          <a:p>
            <a:r>
              <a:rPr lang="en-US" dirty="0"/>
              <a:t>Click to edit Master title style</a:t>
            </a:r>
          </a:p>
        </p:txBody>
      </p:sp>
    </p:spTree>
    <p:extLst>
      <p:ext uri="{BB962C8B-B14F-4D97-AF65-F5344CB8AC3E}">
        <p14:creationId xmlns:p14="http://schemas.microsoft.com/office/powerpoint/2010/main" val="644228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82" y="152400"/>
            <a:ext cx="11083636" cy="1143000"/>
          </a:xfrm>
          <a:prstGeom prst="rect">
            <a:avLst/>
          </a:prstGeom>
        </p:spPr>
        <p:txBody>
          <a:bodyPr>
            <a:normAutofit/>
          </a:bodyPr>
          <a:lstStyle>
            <a:lvl1pPr algn="l">
              <a:defRPr sz="3200">
                <a:gradFill flip="none" rotWithShape="1">
                  <a:gsLst>
                    <a:gs pos="0">
                      <a:schemeClr val="accent1"/>
                    </a:gs>
                    <a:gs pos="100000">
                      <a:schemeClr val="accent2"/>
                    </a:gs>
                  </a:gsLst>
                  <a:lin ang="16200000" scaled="0"/>
                  <a:tileRect/>
                </a:gradFill>
                <a:effectLst/>
              </a:defRPr>
            </a:lvl1pPr>
          </a:lstStyle>
          <a:p>
            <a:r>
              <a:rPr lang="en-US" dirty="0"/>
              <a:t>Click to edit Master title style</a:t>
            </a:r>
          </a:p>
        </p:txBody>
      </p:sp>
      <p:sp>
        <p:nvSpPr>
          <p:cNvPr id="3" name="Content Placeholder 2"/>
          <p:cNvSpPr>
            <a:spLocks noGrp="1"/>
          </p:cNvSpPr>
          <p:nvPr>
            <p:ph idx="1"/>
          </p:nvPr>
        </p:nvSpPr>
        <p:spPr>
          <a:xfrm>
            <a:off x="508000" y="1295400"/>
            <a:ext cx="10972800" cy="4525963"/>
          </a:xfrm>
          <a:prstGeom prst="rect">
            <a:avLst/>
          </a:prstGeom>
        </p:spPr>
        <p:txBody>
          <a:bodyPr/>
          <a:lstStyle>
            <a:lvl1pPr marL="342900" indent="-342900">
              <a:buClr>
                <a:schemeClr val="accent3"/>
              </a:buClr>
              <a:buFont typeface="Wingdings" charset="2"/>
              <a:buChar char="§"/>
              <a:defRPr>
                <a:solidFill>
                  <a:schemeClr val="accent2"/>
                </a:solidFill>
                <a:latin typeface="Avenir Book"/>
                <a:cs typeface="Avenir Book"/>
              </a:defRPr>
            </a:lvl1pPr>
            <a:lvl2pPr marL="742950" indent="-285750">
              <a:buClr>
                <a:schemeClr val="accent4"/>
              </a:buClr>
              <a:buFont typeface="Wingdings" charset="2"/>
              <a:buChar char="§"/>
              <a:defRPr>
                <a:solidFill>
                  <a:schemeClr val="tx2"/>
                </a:solidFill>
                <a:latin typeface="Avenir Book"/>
                <a:cs typeface="Avenir Book"/>
              </a:defRPr>
            </a:lvl2pPr>
            <a:lvl3pPr marL="1143000" indent="-228600">
              <a:buClr>
                <a:schemeClr val="bg1">
                  <a:lumMod val="75000"/>
                </a:schemeClr>
              </a:buClr>
              <a:buFont typeface="Wingdings" charset="2"/>
              <a:buChar char="§"/>
              <a:defRPr>
                <a:solidFill>
                  <a:schemeClr val="bg2"/>
                </a:solidFill>
                <a:latin typeface="Avenir Book"/>
                <a:cs typeface="Avenir Book"/>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8634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6255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09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lvl1pPr>
              <a:defRPr>
                <a:effectLst/>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842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41141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629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0842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4655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08000" y="12954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912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185"/>
            <a:ext cx="12192000" cy="1143000"/>
          </a:xfrm>
          <a:prstGeom prst="rect">
            <a:avLst/>
          </a:prstGeom>
        </p:spPr>
        <p:txBody>
          <a:bodyPr>
            <a:normAutofit/>
          </a:bodyPr>
          <a:lstStyle>
            <a:lvl1pPr>
              <a:defRPr sz="3600" b="0">
                <a:solidFill>
                  <a:schemeClr val="accent2"/>
                </a:solidFill>
                <a:latin typeface="Avenir LT Std 45 Book" panose="020B0502020203020204" pitchFamily="34" charset="0"/>
              </a:defRPr>
            </a:lvl1pPr>
          </a:lstStyle>
          <a:p>
            <a:r>
              <a:rPr lang="en-US" dirty="0"/>
              <a:t>Title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hasCustomPrompt="1"/>
          </p:nvPr>
        </p:nvSpPr>
        <p:spPr>
          <a:xfrm>
            <a:off x="2391509" y="1477742"/>
            <a:ext cx="8839201" cy="4965628"/>
          </a:xfrm>
          <a:prstGeom prst="rect">
            <a:avLst/>
          </a:prstGeom>
        </p:spPr>
        <p:txBody>
          <a:bodyPr/>
          <a:lstStyle>
            <a:lvl1pPr marL="0" marR="0" indent="0" algn="l" defTabSz="685800" rtl="0" eaLnBrk="1" fontAlgn="auto" latinLnBrk="0" hangingPunct="1">
              <a:lnSpc>
                <a:spcPct val="200000"/>
              </a:lnSpc>
              <a:spcBef>
                <a:spcPts val="450"/>
              </a:spcBef>
              <a:spcAft>
                <a:spcPts val="0"/>
              </a:spcAft>
              <a:buClrTx/>
              <a:buSzTx/>
              <a:buFontTx/>
              <a:buNone/>
              <a:tabLst/>
              <a:defRPr sz="2100">
                <a:solidFill>
                  <a:schemeClr val="bg2"/>
                </a:solidFill>
                <a:latin typeface="Avenir LT Std 45 Book" panose="020B0502020203020204" pitchFamily="34" charset="0"/>
              </a:defRPr>
            </a:lvl1pPr>
            <a:lvl2pPr marL="3429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2pPr>
            <a:lvl3pPr marL="6858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3pPr>
            <a:lvl4pPr marL="10287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4pPr>
            <a:lvl5pPr marL="13716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5pPr>
          </a:lstStyle>
          <a:p>
            <a:pPr lvl="0"/>
            <a:r>
              <a:rPr lang="en-US" dirty="0"/>
              <a:t>First Item</a:t>
            </a:r>
          </a:p>
          <a:p>
            <a:pPr lvl="0"/>
            <a:r>
              <a:rPr lang="en-US" dirty="0"/>
              <a:t>Second Item</a:t>
            </a:r>
          </a:p>
          <a:p>
            <a:pPr lvl="0"/>
            <a:r>
              <a:rPr lang="en-US" dirty="0"/>
              <a:t>Third Item</a:t>
            </a:r>
          </a:p>
          <a:p>
            <a:pPr lvl="0"/>
            <a:r>
              <a:rPr lang="en-US" dirty="0"/>
              <a:t>Fourth Item</a:t>
            </a:r>
          </a:p>
        </p:txBody>
      </p:sp>
      <p:sp>
        <p:nvSpPr>
          <p:cNvPr id="6" name="Rectangle 5">
            <a:extLst>
              <a:ext uri="{FF2B5EF4-FFF2-40B4-BE49-F238E27FC236}">
                <a16:creationId xmlns:a16="http://schemas.microsoft.com/office/drawing/2014/main" id="{FCC77756-1369-4D06-86E0-D17C06462540}"/>
              </a:ext>
            </a:extLst>
          </p:cNvPr>
          <p:cNvSpPr/>
          <p:nvPr/>
        </p:nvSpPr>
        <p:spPr>
          <a:xfrm>
            <a:off x="1454184" y="184420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CAAA3E-4919-44CF-88DB-120F924B5980}"/>
              </a:ext>
            </a:extLst>
          </p:cNvPr>
          <p:cNvSpPr/>
          <p:nvPr/>
        </p:nvSpPr>
        <p:spPr>
          <a:xfrm>
            <a:off x="1437787" y="3643062"/>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2DBBCE3B-E0E2-48B5-8AF8-7080EA57C36D}"/>
              </a:ext>
            </a:extLst>
          </p:cNvPr>
          <p:cNvSpPr/>
          <p:nvPr/>
        </p:nvSpPr>
        <p:spPr>
          <a:xfrm>
            <a:off x="1454184" y="4541628"/>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8E8E259-9723-4D2F-9B3F-6F59E69B6B9C}"/>
              </a:ext>
            </a:extLst>
          </p:cNvPr>
          <p:cNvSpPr/>
          <p:nvPr/>
        </p:nvSpPr>
        <p:spPr>
          <a:xfrm>
            <a:off x="1454184" y="2687032"/>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Text Placeholder 11">
            <a:extLst>
              <a:ext uri="{FF2B5EF4-FFF2-40B4-BE49-F238E27FC236}">
                <a16:creationId xmlns:a16="http://schemas.microsoft.com/office/drawing/2014/main" id="{5ACE600E-E125-4DDB-BD13-63270E204CBB}"/>
              </a:ext>
            </a:extLst>
          </p:cNvPr>
          <p:cNvSpPr>
            <a:spLocks noGrp="1"/>
          </p:cNvSpPr>
          <p:nvPr userDrawn="1">
            <p:ph type="body" sz="quarter" idx="11" hasCustomPrompt="1"/>
          </p:nvPr>
        </p:nvSpPr>
        <p:spPr>
          <a:xfrm>
            <a:off x="1448160" y="1849473"/>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3" name="Text Placeholder 11">
            <a:extLst>
              <a:ext uri="{FF2B5EF4-FFF2-40B4-BE49-F238E27FC236}">
                <a16:creationId xmlns:a16="http://schemas.microsoft.com/office/drawing/2014/main" id="{728DD28C-B4CC-44EA-8E0E-758354C3B7F1}"/>
              </a:ext>
            </a:extLst>
          </p:cNvPr>
          <p:cNvSpPr>
            <a:spLocks noGrp="1"/>
          </p:cNvSpPr>
          <p:nvPr userDrawn="1">
            <p:ph type="body" sz="quarter" idx="12" hasCustomPrompt="1"/>
          </p:nvPr>
        </p:nvSpPr>
        <p:spPr>
          <a:xfrm>
            <a:off x="1436989" y="2687083"/>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4" name="Text Placeholder 11">
            <a:extLst>
              <a:ext uri="{FF2B5EF4-FFF2-40B4-BE49-F238E27FC236}">
                <a16:creationId xmlns:a16="http://schemas.microsoft.com/office/drawing/2014/main" id="{4893CF16-D6F6-4EE3-A29A-C1D3394BAB93}"/>
              </a:ext>
            </a:extLst>
          </p:cNvPr>
          <p:cNvSpPr>
            <a:spLocks noGrp="1"/>
          </p:cNvSpPr>
          <p:nvPr userDrawn="1">
            <p:ph type="body" sz="quarter" idx="13" hasCustomPrompt="1"/>
          </p:nvPr>
        </p:nvSpPr>
        <p:spPr>
          <a:xfrm>
            <a:off x="1431367" y="3657181"/>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5" name="Text Placeholder 11">
            <a:extLst>
              <a:ext uri="{FF2B5EF4-FFF2-40B4-BE49-F238E27FC236}">
                <a16:creationId xmlns:a16="http://schemas.microsoft.com/office/drawing/2014/main" id="{33FAEE93-0631-4CF9-86C6-915EB8CEFB8E}"/>
              </a:ext>
            </a:extLst>
          </p:cNvPr>
          <p:cNvSpPr>
            <a:spLocks noGrp="1"/>
          </p:cNvSpPr>
          <p:nvPr userDrawn="1">
            <p:ph type="body" sz="quarter" idx="14" hasCustomPrompt="1"/>
          </p:nvPr>
        </p:nvSpPr>
        <p:spPr>
          <a:xfrm>
            <a:off x="1454183" y="4545992"/>
            <a:ext cx="660400" cy="549109"/>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Tree>
    <p:extLst>
      <p:ext uri="{BB962C8B-B14F-4D97-AF65-F5344CB8AC3E}">
        <p14:creationId xmlns:p14="http://schemas.microsoft.com/office/powerpoint/2010/main" val="318361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E49E04C-B290-4AD5-9F8B-5DED11D39190}" type="datetime1">
              <a:rPr lang="en-US" smtClean="0"/>
              <a:t>7/23/2020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3050531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46228"/>
            <a:ext cx="10363200" cy="515235"/>
          </a:xfrm>
          <a:prstGeom prst="rect">
            <a:avLst/>
          </a:prstGeom>
        </p:spPr>
        <p:txBody>
          <a:bodyPr>
            <a:normAutofit/>
          </a:bodyPr>
          <a:lstStyle>
            <a:lvl1pPr algn="ctr">
              <a:defRPr sz="1600">
                <a:solidFill>
                  <a:srgbClr val="7F7F7F"/>
                </a:solidFill>
                <a:latin typeface="Avenir Book"/>
                <a:cs typeface="Avenir Book"/>
              </a:defRPr>
            </a:lvl1pPr>
          </a:lstStyle>
          <a:p>
            <a:r>
              <a:rPr lang="en-US" dirty="0"/>
              <a:t>Click to edit Master title style</a:t>
            </a:r>
          </a:p>
        </p:txBody>
      </p:sp>
    </p:spTree>
    <p:extLst>
      <p:ext uri="{BB962C8B-B14F-4D97-AF65-F5344CB8AC3E}">
        <p14:creationId xmlns:p14="http://schemas.microsoft.com/office/powerpoint/2010/main" val="1317835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82" y="152400"/>
            <a:ext cx="11083636" cy="1143000"/>
          </a:xfrm>
          <a:prstGeom prst="rect">
            <a:avLst/>
          </a:prstGeom>
        </p:spPr>
        <p:txBody>
          <a:bodyPr>
            <a:normAutofit/>
          </a:bodyPr>
          <a:lstStyle>
            <a:lvl1pPr algn="l">
              <a:defRPr sz="3200">
                <a:gradFill flip="none" rotWithShape="1">
                  <a:gsLst>
                    <a:gs pos="0">
                      <a:schemeClr val="accent1"/>
                    </a:gs>
                    <a:gs pos="100000">
                      <a:schemeClr val="accent2"/>
                    </a:gs>
                  </a:gsLst>
                  <a:lin ang="16200000" scaled="0"/>
                  <a:tileRect/>
                </a:gradFill>
                <a:effectLst/>
              </a:defRPr>
            </a:lvl1pPr>
          </a:lstStyle>
          <a:p>
            <a:r>
              <a:rPr lang="en-US" dirty="0"/>
              <a:t>Click to edit Master title style</a:t>
            </a:r>
          </a:p>
        </p:txBody>
      </p:sp>
      <p:sp>
        <p:nvSpPr>
          <p:cNvPr id="3" name="Content Placeholder 2"/>
          <p:cNvSpPr>
            <a:spLocks noGrp="1"/>
          </p:cNvSpPr>
          <p:nvPr>
            <p:ph idx="1"/>
          </p:nvPr>
        </p:nvSpPr>
        <p:spPr>
          <a:xfrm>
            <a:off x="508000" y="1295400"/>
            <a:ext cx="10972800" cy="4525963"/>
          </a:xfrm>
          <a:prstGeom prst="rect">
            <a:avLst/>
          </a:prstGeom>
        </p:spPr>
        <p:txBody>
          <a:bodyPr/>
          <a:lstStyle>
            <a:lvl1pPr marL="342900" indent="-342900">
              <a:buClr>
                <a:schemeClr val="accent3"/>
              </a:buClr>
              <a:buFont typeface="Wingdings" charset="2"/>
              <a:buChar char="§"/>
              <a:defRPr>
                <a:solidFill>
                  <a:schemeClr val="accent2"/>
                </a:solidFill>
                <a:latin typeface="Avenir Book"/>
                <a:cs typeface="Avenir Book"/>
              </a:defRPr>
            </a:lvl1pPr>
            <a:lvl2pPr marL="742950" indent="-285750">
              <a:buClr>
                <a:schemeClr val="accent4"/>
              </a:buClr>
              <a:buFont typeface="Wingdings" charset="2"/>
              <a:buChar char="§"/>
              <a:defRPr>
                <a:solidFill>
                  <a:schemeClr val="tx2"/>
                </a:solidFill>
                <a:latin typeface="Avenir Book"/>
                <a:cs typeface="Avenir Book"/>
              </a:defRPr>
            </a:lvl2pPr>
            <a:lvl3pPr marL="1143000" indent="-228600">
              <a:buClr>
                <a:schemeClr val="bg1">
                  <a:lumMod val="75000"/>
                </a:schemeClr>
              </a:buClr>
              <a:buFont typeface="Wingdings" charset="2"/>
              <a:buChar char="§"/>
              <a:defRPr>
                <a:solidFill>
                  <a:schemeClr val="bg2"/>
                </a:solidFill>
                <a:latin typeface="Avenir Book"/>
                <a:cs typeface="Avenir Book"/>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1473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3652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21636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lvl1pPr>
              <a:defRPr>
                <a:effectLst/>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189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09114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01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717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237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3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185"/>
            <a:ext cx="12192000" cy="1143000"/>
          </a:xfrm>
          <a:prstGeom prst="rect">
            <a:avLst/>
          </a:prstGeom>
        </p:spPr>
        <p:txBody>
          <a:bodyPr>
            <a:normAutofit/>
          </a:bodyPr>
          <a:lstStyle>
            <a:lvl1pPr>
              <a:defRPr sz="4050" b="0">
                <a:solidFill>
                  <a:schemeClr val="accent2"/>
                </a:solidFill>
                <a:latin typeface="Avenir LT Std 65 Medium" panose="020B0603020203020204" pitchFamily="34" charset="0"/>
              </a:defRPr>
            </a:lvl1pPr>
          </a:lstStyle>
          <a:p>
            <a:r>
              <a:rPr lang="en-US" dirty="0"/>
              <a:t>Title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hasCustomPrompt="1"/>
          </p:nvPr>
        </p:nvSpPr>
        <p:spPr>
          <a:xfrm>
            <a:off x="2307104" y="1490020"/>
            <a:ext cx="8839201" cy="4965628"/>
          </a:xfrm>
          <a:prstGeom prst="rect">
            <a:avLst/>
          </a:prstGeom>
        </p:spPr>
        <p:txBody>
          <a:bodyPr/>
          <a:lstStyle>
            <a:lvl1pPr marL="0" marR="0" indent="0" algn="l" defTabSz="685800" rtl="0" eaLnBrk="1" fontAlgn="auto" latinLnBrk="0" hangingPunct="1">
              <a:lnSpc>
                <a:spcPct val="240000"/>
              </a:lnSpc>
              <a:spcBef>
                <a:spcPts val="0"/>
              </a:spcBef>
              <a:spcAft>
                <a:spcPts val="0"/>
              </a:spcAft>
              <a:buClrTx/>
              <a:buSzTx/>
              <a:buFontTx/>
              <a:buNone/>
              <a:tabLst/>
              <a:defRPr sz="2700">
                <a:solidFill>
                  <a:schemeClr val="bg2"/>
                </a:solidFill>
                <a:latin typeface="Avenir LT Std 45 Book" panose="020B0502020203020204" pitchFamily="34" charset="0"/>
              </a:defRPr>
            </a:lvl1pPr>
            <a:lvl2pPr marL="3429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2pPr>
            <a:lvl3pPr marL="6858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3pPr>
            <a:lvl4pPr marL="10287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4pPr>
            <a:lvl5pPr marL="1371600" indent="0">
              <a:lnSpc>
                <a:spcPct val="150000"/>
              </a:lnSpc>
              <a:spcBef>
                <a:spcPts val="504"/>
              </a:spcBef>
              <a:buClr>
                <a:schemeClr val="accent3"/>
              </a:buClr>
              <a:buFontTx/>
              <a:buNone/>
              <a:defRPr sz="2100">
                <a:solidFill>
                  <a:schemeClr val="bg2"/>
                </a:solidFill>
                <a:latin typeface="Avenir LT Std 45 Book" panose="020B0502020203020204" pitchFamily="34" charset="0"/>
              </a:defRPr>
            </a:lvl5pPr>
          </a:lstStyle>
          <a:p>
            <a:pPr lvl="0"/>
            <a:r>
              <a:rPr lang="en-US" dirty="0"/>
              <a:t>First Item</a:t>
            </a:r>
          </a:p>
          <a:p>
            <a:pPr lvl="0"/>
            <a:r>
              <a:rPr lang="en-US" dirty="0"/>
              <a:t>Second Item</a:t>
            </a:r>
          </a:p>
          <a:p>
            <a:pPr lvl="0"/>
            <a:r>
              <a:rPr lang="en-US" dirty="0"/>
              <a:t>Third Item</a:t>
            </a:r>
          </a:p>
        </p:txBody>
      </p:sp>
      <p:sp>
        <p:nvSpPr>
          <p:cNvPr id="6" name="Rectangle 5">
            <a:extLst>
              <a:ext uri="{FF2B5EF4-FFF2-40B4-BE49-F238E27FC236}">
                <a16:creationId xmlns:a16="http://schemas.microsoft.com/office/drawing/2014/main" id="{FCC77756-1369-4D06-86E0-D17C06462540}"/>
              </a:ext>
            </a:extLst>
          </p:cNvPr>
          <p:cNvSpPr/>
          <p:nvPr/>
        </p:nvSpPr>
        <p:spPr>
          <a:xfrm>
            <a:off x="1454183" y="2101655"/>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CAAA3E-4919-44CF-88DB-120F924B5980}"/>
              </a:ext>
            </a:extLst>
          </p:cNvPr>
          <p:cNvSpPr/>
          <p:nvPr/>
        </p:nvSpPr>
        <p:spPr>
          <a:xfrm>
            <a:off x="1454183" y="4698139"/>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8E8E259-9723-4D2F-9B3F-6F59E69B6B9C}"/>
              </a:ext>
            </a:extLst>
          </p:cNvPr>
          <p:cNvSpPr/>
          <p:nvPr/>
        </p:nvSpPr>
        <p:spPr>
          <a:xfrm>
            <a:off x="1454183" y="3399897"/>
            <a:ext cx="659603" cy="538212"/>
          </a:xfrm>
          <a:prstGeom prst="rect">
            <a:avLst/>
          </a:prstGeom>
          <a:gradFill flip="none" rotWithShape="1">
            <a:gsLst>
              <a:gs pos="0">
                <a:schemeClr val="accent3"/>
              </a:gs>
              <a:gs pos="100000">
                <a:schemeClr val="accent4"/>
              </a:gs>
            </a:gsLst>
            <a:lin ang="12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Text Placeholder 11">
            <a:extLst>
              <a:ext uri="{FF2B5EF4-FFF2-40B4-BE49-F238E27FC236}">
                <a16:creationId xmlns:a16="http://schemas.microsoft.com/office/drawing/2014/main" id="{5ACE600E-E125-4DDB-BD13-63270E204CBB}"/>
              </a:ext>
            </a:extLst>
          </p:cNvPr>
          <p:cNvSpPr>
            <a:spLocks noGrp="1"/>
          </p:cNvSpPr>
          <p:nvPr userDrawn="1">
            <p:ph type="body" sz="quarter" idx="11" hasCustomPrompt="1"/>
          </p:nvPr>
        </p:nvSpPr>
        <p:spPr>
          <a:xfrm>
            <a:off x="1453785" y="2092620"/>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3" name="Text Placeholder 11">
            <a:extLst>
              <a:ext uri="{FF2B5EF4-FFF2-40B4-BE49-F238E27FC236}">
                <a16:creationId xmlns:a16="http://schemas.microsoft.com/office/drawing/2014/main" id="{728DD28C-B4CC-44EA-8E0E-758354C3B7F1}"/>
              </a:ext>
            </a:extLst>
          </p:cNvPr>
          <p:cNvSpPr>
            <a:spLocks noGrp="1"/>
          </p:cNvSpPr>
          <p:nvPr userDrawn="1">
            <p:ph type="body" sz="quarter" idx="12" hasCustomPrompt="1"/>
          </p:nvPr>
        </p:nvSpPr>
        <p:spPr>
          <a:xfrm>
            <a:off x="1453385" y="3422395"/>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sp>
        <p:nvSpPr>
          <p:cNvPr id="14" name="Text Placeholder 11">
            <a:extLst>
              <a:ext uri="{FF2B5EF4-FFF2-40B4-BE49-F238E27FC236}">
                <a16:creationId xmlns:a16="http://schemas.microsoft.com/office/drawing/2014/main" id="{4893CF16-D6F6-4EE3-A29A-C1D3394BAB93}"/>
              </a:ext>
            </a:extLst>
          </p:cNvPr>
          <p:cNvSpPr>
            <a:spLocks noGrp="1"/>
          </p:cNvSpPr>
          <p:nvPr userDrawn="1">
            <p:ph type="body" sz="quarter" idx="13" hasCustomPrompt="1"/>
          </p:nvPr>
        </p:nvSpPr>
        <p:spPr>
          <a:xfrm>
            <a:off x="1453385" y="4712258"/>
            <a:ext cx="660400" cy="538163"/>
          </a:xfrm>
          <a:prstGeom prst="rect">
            <a:avLst/>
          </a:prstGeom>
        </p:spPr>
        <p:txBody>
          <a:bodyPr anchor="ctr"/>
          <a:lstStyle>
            <a:lvl1pPr marL="0" indent="0" algn="ctr">
              <a:buNone/>
              <a:defRPr sz="2400">
                <a:solidFill>
                  <a:schemeClr val="bg1"/>
                </a:solidFill>
                <a:latin typeface="Avenir LT Std 45 Book" panose="020B0502020203020204" pitchFamily="34" charset="0"/>
              </a:defRPr>
            </a:lvl1pPr>
          </a:lstStyle>
          <a:p>
            <a:pPr lvl="0"/>
            <a:r>
              <a:rPr lang="en-US" dirty="0"/>
              <a:t>##</a:t>
            </a:r>
          </a:p>
        </p:txBody>
      </p:sp>
      <p:cxnSp>
        <p:nvCxnSpPr>
          <p:cNvPr id="16" name="Straight Connector 15">
            <a:extLst>
              <a:ext uri="{FF2B5EF4-FFF2-40B4-BE49-F238E27FC236}">
                <a16:creationId xmlns:a16="http://schemas.microsoft.com/office/drawing/2014/main" id="{926D0684-571F-4150-8262-5C13698B1F44}"/>
              </a:ext>
            </a:extLst>
          </p:cNvPr>
          <p:cNvCxnSpPr/>
          <p:nvPr userDrawn="1"/>
        </p:nvCxnSpPr>
        <p:spPr>
          <a:xfrm>
            <a:off x="959345" y="1752600"/>
            <a:ext cx="10394457" cy="0"/>
          </a:xfrm>
          <a:prstGeom prst="line">
            <a:avLst/>
          </a:prstGeom>
          <a:ln>
            <a:solidFill>
              <a:schemeClr val="bg2">
                <a:alpha val="50000"/>
              </a:schemeClr>
            </a:solidFill>
            <a:headEnd type="diamond" w="lg" len="lg"/>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74360C7-B84D-401F-AB0A-746FCC23AE39}"/>
              </a:ext>
            </a:extLst>
          </p:cNvPr>
          <p:cNvCxnSpPr/>
          <p:nvPr userDrawn="1"/>
        </p:nvCxnSpPr>
        <p:spPr>
          <a:xfrm>
            <a:off x="959345" y="3058550"/>
            <a:ext cx="10394457" cy="0"/>
          </a:xfrm>
          <a:prstGeom prst="line">
            <a:avLst/>
          </a:prstGeom>
          <a:ln>
            <a:solidFill>
              <a:schemeClr val="bg2">
                <a:alpha val="50000"/>
              </a:schemeClr>
            </a:solidFill>
            <a:headEnd type="diamond" w="lg" len="lg"/>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D1611F-D776-4AEC-900A-3CB181AC44D3}"/>
              </a:ext>
            </a:extLst>
          </p:cNvPr>
          <p:cNvCxnSpPr/>
          <p:nvPr userDrawn="1"/>
        </p:nvCxnSpPr>
        <p:spPr>
          <a:xfrm>
            <a:off x="959345" y="4268373"/>
            <a:ext cx="10394457" cy="0"/>
          </a:xfrm>
          <a:prstGeom prst="line">
            <a:avLst/>
          </a:prstGeom>
          <a:ln>
            <a:solidFill>
              <a:schemeClr val="bg2">
                <a:alpha val="50000"/>
              </a:schemeClr>
            </a:solidFill>
            <a:headEnd type="diamond" w="lg" len="lg"/>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DE423F-2610-4550-BE1B-ED3F809BAC3C}"/>
              </a:ext>
            </a:extLst>
          </p:cNvPr>
          <p:cNvCxnSpPr/>
          <p:nvPr userDrawn="1"/>
        </p:nvCxnSpPr>
        <p:spPr>
          <a:xfrm>
            <a:off x="959345" y="5576668"/>
            <a:ext cx="10394457" cy="0"/>
          </a:xfrm>
          <a:prstGeom prst="line">
            <a:avLst/>
          </a:prstGeom>
          <a:ln>
            <a:solidFill>
              <a:schemeClr val="bg2">
                <a:alpha val="50000"/>
              </a:schemeClr>
            </a:solidFill>
            <a:headEnd type="diamond" w="lg" len="lg"/>
            <a:tailEnd type="diamond"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26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08000" y="12954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2889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E49E04C-B290-4AD5-9F8B-5DED11D39190}" type="datetime1">
              <a:rPr lang="en-US" smtClean="0"/>
              <a:t>7/23/2020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236506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Check Marks">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normAutofit/>
          </a:bodyPr>
          <a:lstStyle>
            <a:lvl1pPr>
              <a:defRPr sz="2400" b="0">
                <a:solidFill>
                  <a:schemeClr val="accent2"/>
                </a:solidFill>
                <a:latin typeface="Avenir LT Std 45 Book" panose="020B0502020203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p:nvPr>
        </p:nvSpPr>
        <p:spPr>
          <a:xfrm>
            <a:off x="961293" y="1168253"/>
            <a:ext cx="10269417" cy="4965628"/>
          </a:xfrm>
          <a:prstGeom prst="rect">
            <a:avLst/>
          </a:prstGeom>
        </p:spPr>
        <p:txBody>
          <a:bodyPr/>
          <a:lstStyle>
            <a:lvl1pPr marL="0" indent="0">
              <a:lnSpc>
                <a:spcPct val="150000"/>
              </a:lnSpc>
              <a:spcBef>
                <a:spcPts val="0"/>
              </a:spcBef>
              <a:buNone/>
              <a:defRPr sz="1800">
                <a:solidFill>
                  <a:schemeClr val="bg2"/>
                </a:solidFill>
                <a:latin typeface="Avenir LT Std 45 Book" panose="020B0502020203020204" pitchFamily="34" charset="0"/>
              </a:defRPr>
            </a:lvl1pPr>
            <a:lvl2pPr marL="557213" indent="-214313">
              <a:lnSpc>
                <a:spcPct val="150000"/>
              </a:lnSpc>
              <a:spcBef>
                <a:spcPts val="0"/>
              </a:spcBef>
              <a:buClr>
                <a:schemeClr val="accent3"/>
              </a:buClr>
              <a:buFont typeface="Wingdings" panose="05000000000000000000" pitchFamily="2" charset="2"/>
              <a:buChar char="ü"/>
              <a:defRPr sz="1800">
                <a:solidFill>
                  <a:schemeClr val="bg2"/>
                </a:solidFill>
                <a:latin typeface="Avenir LT Std 45 Book" panose="020B0502020203020204" pitchFamily="34" charset="0"/>
              </a:defRPr>
            </a:lvl2pPr>
            <a:lvl3pPr marL="857250" indent="-171450">
              <a:lnSpc>
                <a:spcPct val="150000"/>
              </a:lnSpc>
              <a:spcBef>
                <a:spcPts val="0"/>
              </a:spcBef>
              <a:buClr>
                <a:schemeClr val="accent3"/>
              </a:buClr>
              <a:buFont typeface="Wingdings" panose="05000000000000000000" pitchFamily="2" charset="2"/>
              <a:buChar char="ü"/>
              <a:defRPr sz="1800">
                <a:solidFill>
                  <a:schemeClr val="bg2"/>
                </a:solidFill>
                <a:latin typeface="Avenir LT Std 45 Book" panose="020B0502020203020204" pitchFamily="34" charset="0"/>
              </a:defRPr>
            </a:lvl3pPr>
            <a:lvl4pPr marL="1200150" indent="-171450">
              <a:lnSpc>
                <a:spcPct val="150000"/>
              </a:lnSpc>
              <a:spcBef>
                <a:spcPts val="0"/>
              </a:spcBef>
              <a:buClr>
                <a:schemeClr val="accent3"/>
              </a:buClr>
              <a:buFont typeface="Wingdings" panose="05000000000000000000" pitchFamily="2" charset="2"/>
              <a:buChar char="ü"/>
              <a:defRPr sz="1800">
                <a:solidFill>
                  <a:schemeClr val="bg2"/>
                </a:solidFill>
                <a:latin typeface="Avenir LT Std 45 Book" panose="020B0502020203020204" pitchFamily="34" charset="0"/>
              </a:defRPr>
            </a:lvl4pPr>
            <a:lvl5pPr marL="1543050" indent="-171450">
              <a:lnSpc>
                <a:spcPct val="150000"/>
              </a:lnSpc>
              <a:spcBef>
                <a:spcPts val="0"/>
              </a:spcBef>
              <a:buClr>
                <a:schemeClr val="accent3"/>
              </a:buClr>
              <a:buFont typeface="Wingdings" panose="05000000000000000000" pitchFamily="2" charset="2"/>
              <a:buChar char="ü"/>
              <a:defRPr sz="1800">
                <a:solidFill>
                  <a:schemeClr val="bg2"/>
                </a:solidFill>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922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Standard">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a:prstGeom prst="rect">
            <a:avLst/>
          </a:prstGeom>
        </p:spPr>
        <p:txBody>
          <a:bodyPr>
            <a:normAutofit/>
          </a:bodyPr>
          <a:lstStyle>
            <a:lvl1pPr>
              <a:defRPr sz="2400" b="0">
                <a:solidFill>
                  <a:schemeClr val="accent2"/>
                </a:solidFill>
                <a:latin typeface="Avenir LT Std 45 Book" panose="020B0502020203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A2F5411-D5D2-4856-9307-B04A59B547B4}"/>
              </a:ext>
            </a:extLst>
          </p:cNvPr>
          <p:cNvSpPr>
            <a:spLocks noGrp="1"/>
          </p:cNvSpPr>
          <p:nvPr>
            <p:ph type="body" sz="quarter" idx="10"/>
          </p:nvPr>
        </p:nvSpPr>
        <p:spPr>
          <a:xfrm>
            <a:off x="961293" y="1168253"/>
            <a:ext cx="10269417" cy="4965628"/>
          </a:xfrm>
          <a:prstGeom prst="rect">
            <a:avLst/>
          </a:prstGeom>
        </p:spPr>
        <p:txBody>
          <a:bodyPr/>
          <a:lstStyle>
            <a:lvl1pPr marL="0" indent="0">
              <a:lnSpc>
                <a:spcPct val="150000"/>
              </a:lnSpc>
              <a:spcBef>
                <a:spcPts val="0"/>
              </a:spcBef>
              <a:buNone/>
              <a:defRPr sz="1800">
                <a:solidFill>
                  <a:schemeClr val="bg2"/>
                </a:solidFill>
                <a:latin typeface="Avenir LT Std 45 Book" panose="020B0502020203020204" pitchFamily="34" charset="0"/>
              </a:defRPr>
            </a:lvl1pPr>
            <a:lvl2pPr marL="557213" indent="-214313">
              <a:lnSpc>
                <a:spcPct val="150000"/>
              </a:lnSpc>
              <a:spcBef>
                <a:spcPts val="0"/>
              </a:spcBef>
              <a:buClr>
                <a:schemeClr val="accent3"/>
              </a:buClr>
              <a:buFont typeface="Arial" panose="020B0604020202020204" pitchFamily="34" charset="0"/>
              <a:buChar char="•"/>
              <a:defRPr sz="1800">
                <a:solidFill>
                  <a:schemeClr val="bg2"/>
                </a:solidFill>
                <a:latin typeface="Avenir LT Std 45 Book" panose="020B0502020203020204" pitchFamily="34" charset="0"/>
              </a:defRPr>
            </a:lvl2pPr>
            <a:lvl3pPr marL="857250" indent="-171450">
              <a:lnSpc>
                <a:spcPct val="150000"/>
              </a:lnSpc>
              <a:spcBef>
                <a:spcPts val="0"/>
              </a:spcBef>
              <a:buClr>
                <a:schemeClr val="accent3"/>
              </a:buClr>
              <a:buFont typeface="Arial" panose="020B0604020202020204" pitchFamily="34" charset="0"/>
              <a:buChar char="•"/>
              <a:defRPr sz="1800">
                <a:solidFill>
                  <a:schemeClr val="bg2"/>
                </a:solidFill>
                <a:latin typeface="Avenir LT Std 45 Book" panose="020B0502020203020204" pitchFamily="34" charset="0"/>
              </a:defRPr>
            </a:lvl3pPr>
            <a:lvl4pPr marL="1200150" indent="-171450">
              <a:lnSpc>
                <a:spcPct val="150000"/>
              </a:lnSpc>
              <a:spcBef>
                <a:spcPts val="0"/>
              </a:spcBef>
              <a:buClr>
                <a:schemeClr val="accent3"/>
              </a:buClr>
              <a:buFont typeface="Arial" panose="020B0604020202020204" pitchFamily="34" charset="0"/>
              <a:buChar char="•"/>
              <a:defRPr sz="1800">
                <a:solidFill>
                  <a:schemeClr val="bg2"/>
                </a:solidFill>
                <a:latin typeface="Avenir LT Std 45 Book" panose="020B0502020203020204" pitchFamily="34" charset="0"/>
              </a:defRPr>
            </a:lvl4pPr>
            <a:lvl5pPr marL="1543050" indent="-171450">
              <a:lnSpc>
                <a:spcPct val="150000"/>
              </a:lnSpc>
              <a:spcBef>
                <a:spcPts val="0"/>
              </a:spcBef>
              <a:buClr>
                <a:schemeClr val="accent3"/>
              </a:buClr>
              <a:buFont typeface="Arial" panose="020B0604020202020204" pitchFamily="34" charset="0"/>
              <a:buChar char="•"/>
              <a:defRPr sz="1800">
                <a:solidFill>
                  <a:schemeClr val="bg2"/>
                </a:solidFill>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90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1" y="6554296"/>
            <a:ext cx="12192001" cy="18466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lumMod val="65000"/>
                  </a:srgbClr>
                </a:solidFill>
                <a:effectLst/>
                <a:uLnTx/>
                <a:uFillTx/>
                <a:latin typeface="Calibri"/>
                <a:ea typeface="+mn-ea"/>
                <a:cs typeface="Arial" pitchFamily="34" charset="0"/>
              </a:rPr>
              <a:t>Copyright eScholar LLC © 2020. All Rights Reserved.</a:t>
            </a:r>
          </a:p>
        </p:txBody>
      </p:sp>
      <p:sp>
        <p:nvSpPr>
          <p:cNvPr id="2" name="Title Placeholder 1"/>
          <p:cNvSpPr>
            <a:spLocks noGrp="1"/>
          </p:cNvSpPr>
          <p:nvPr>
            <p:ph type="title"/>
          </p:nvPr>
        </p:nvSpPr>
        <p:spPr>
          <a:xfrm>
            <a:off x="0" y="-637145"/>
            <a:ext cx="12192000" cy="484745"/>
          </a:xfrm>
          <a:prstGeom prst="rect">
            <a:avLst/>
          </a:prstGeom>
          <a:ln>
            <a:noFill/>
          </a:ln>
        </p:spPr>
        <p:txBody>
          <a:bodyPr vert="horz" lIns="91440" tIns="45720" rIns="91440" bIns="45720" rtlCol="0" anchor="ctr">
            <a:normAutofit/>
          </a:bodyPr>
          <a:lstStyle/>
          <a:p>
            <a:r>
              <a:rPr lang="en-US"/>
              <a:t>Click to edit Master title style</a:t>
            </a:r>
          </a:p>
        </p:txBody>
      </p:sp>
      <p:pic>
        <p:nvPicPr>
          <p:cNvPr id="6" name="Picture 5" descr="eScholar_Logo_Colored_Vertical.png"/>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1419551" y="6093798"/>
            <a:ext cx="696263" cy="696262"/>
          </a:xfrm>
          <a:prstGeom prst="rect">
            <a:avLst/>
          </a:prstGeom>
        </p:spPr>
      </p:pic>
    </p:spTree>
    <p:extLst>
      <p:ext uri="{BB962C8B-B14F-4D97-AF65-F5344CB8AC3E}">
        <p14:creationId xmlns:p14="http://schemas.microsoft.com/office/powerpoint/2010/main" val="2914693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8" r:id="rId44"/>
  </p:sldLayoutIdLst>
  <p:hf hdr="0" ftr="0" dt="0"/>
  <p:txStyles>
    <p:titleStyle>
      <a:lvl1pPr algn="ctr" defTabSz="685800" rtl="0" eaLnBrk="1" latinLnBrk="0" hangingPunct="1">
        <a:spcBef>
          <a:spcPct val="0"/>
        </a:spcBef>
        <a:buNone/>
        <a:defRPr sz="1350" b="1" kern="1200">
          <a:solidFill>
            <a:srgbClr val="7F7F7F"/>
          </a:solidFill>
          <a:effectLst/>
          <a:latin typeface="Avenir Book"/>
          <a:ea typeface="+mj-ea"/>
          <a:cs typeface="Avenir Book"/>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j-lt"/>
          <a:ea typeface="+mn-ea"/>
          <a:cs typeface="Arial"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j-lt"/>
          <a:ea typeface="+mn-ea"/>
          <a:cs typeface="Arial"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1" y="6554296"/>
            <a:ext cx="12192001" cy="215444"/>
          </a:xfrm>
          <a:prstGeom prst="rect">
            <a:avLst/>
          </a:prstGeom>
        </p:spPr>
        <p:txBody>
          <a:bodyPr wrap="square">
            <a:spAutoFit/>
          </a:bodyPr>
          <a:lstStyle/>
          <a:p>
            <a:pPr algn="ctr"/>
            <a:r>
              <a:rPr kumimoji="0" lang="en-US" sz="800" b="0" i="0" u="none" strike="noStrike" kern="1200" cap="none" spc="0" normalizeH="0" baseline="0" noProof="0" dirty="0">
                <a:ln>
                  <a:noFill/>
                </a:ln>
                <a:solidFill>
                  <a:schemeClr val="bg1">
                    <a:lumMod val="65000"/>
                  </a:schemeClr>
                </a:solidFill>
                <a:effectLst/>
                <a:uLnTx/>
                <a:uFillTx/>
                <a:latin typeface="+mj-lt"/>
                <a:ea typeface="+mn-ea"/>
                <a:cs typeface="Arial" pitchFamily="34" charset="0"/>
              </a:rPr>
              <a:t>Copyright eScholar LLC © 2020. All Rights Reserved.</a:t>
            </a:r>
            <a:endParaRPr lang="en-US" sz="800" b="0" i="0" dirty="0">
              <a:solidFill>
                <a:schemeClr val="bg1">
                  <a:lumMod val="65000"/>
                </a:schemeClr>
              </a:solidFill>
              <a:latin typeface="+mj-lt"/>
              <a:cs typeface="Arial" pitchFamily="34" charset="0"/>
            </a:endParaRPr>
          </a:p>
        </p:txBody>
      </p:sp>
      <p:sp>
        <p:nvSpPr>
          <p:cNvPr id="2" name="Title Placeholder 1"/>
          <p:cNvSpPr>
            <a:spLocks noGrp="1"/>
          </p:cNvSpPr>
          <p:nvPr>
            <p:ph type="title"/>
          </p:nvPr>
        </p:nvSpPr>
        <p:spPr>
          <a:xfrm>
            <a:off x="0" y="-637145"/>
            <a:ext cx="12192000" cy="484745"/>
          </a:xfrm>
          <a:prstGeom prst="rect">
            <a:avLst/>
          </a:prstGeom>
          <a:ln>
            <a:noFill/>
          </a:ln>
        </p:spPr>
        <p:txBody>
          <a:bodyPr vert="horz" lIns="91440" tIns="45720" rIns="91440" bIns="45720" rtlCol="0" anchor="ctr">
            <a:normAutofit/>
          </a:bodyPr>
          <a:lstStyle/>
          <a:p>
            <a:r>
              <a:rPr lang="en-US"/>
              <a:t>Click to edit Master title style</a:t>
            </a:r>
          </a:p>
        </p:txBody>
      </p:sp>
      <p:pic>
        <p:nvPicPr>
          <p:cNvPr id="6" name="Picture 5" descr="eScholar_Logo_Colored_Vertical.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19551" y="6093798"/>
            <a:ext cx="696262" cy="696262"/>
          </a:xfrm>
          <a:prstGeom prst="rect">
            <a:avLst/>
          </a:prstGeom>
        </p:spPr>
      </p:pic>
    </p:spTree>
    <p:extLst>
      <p:ext uri="{BB962C8B-B14F-4D97-AF65-F5344CB8AC3E}">
        <p14:creationId xmlns:p14="http://schemas.microsoft.com/office/powerpoint/2010/main" val="20481606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hdr="0" ftr="0" dt="0"/>
  <p:txStyles>
    <p:titleStyle>
      <a:lvl1pPr algn="ctr" defTabSz="914400" rtl="0" eaLnBrk="1" latinLnBrk="0" hangingPunct="1">
        <a:spcBef>
          <a:spcPct val="0"/>
        </a:spcBef>
        <a:buNone/>
        <a:defRPr sz="1800" b="1" kern="1200">
          <a:solidFill>
            <a:srgbClr val="7F7F7F"/>
          </a:solidFill>
          <a:effectLst/>
          <a:latin typeface="Avenir Book"/>
          <a:ea typeface="+mj-ea"/>
          <a:cs typeface="Avenir Book"/>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1" y="6554296"/>
            <a:ext cx="12192001" cy="215444"/>
          </a:xfrm>
          <a:prstGeom prst="rect">
            <a:avLst/>
          </a:prstGeom>
        </p:spPr>
        <p:txBody>
          <a:bodyPr wrap="square">
            <a:spAutoFit/>
          </a:bodyPr>
          <a:lstStyle/>
          <a:p>
            <a:pPr algn="ctr"/>
            <a:r>
              <a:rPr kumimoji="0" lang="en-US" sz="800" b="0" i="0" u="none" strike="noStrike" kern="1200" cap="none" spc="0" normalizeH="0" baseline="0" noProof="0" dirty="0">
                <a:ln>
                  <a:noFill/>
                </a:ln>
                <a:solidFill>
                  <a:schemeClr val="bg1">
                    <a:lumMod val="65000"/>
                  </a:schemeClr>
                </a:solidFill>
                <a:effectLst/>
                <a:uLnTx/>
                <a:uFillTx/>
                <a:latin typeface="+mj-lt"/>
                <a:ea typeface="+mn-ea"/>
                <a:cs typeface="Arial" pitchFamily="34" charset="0"/>
              </a:rPr>
              <a:t>Copyright eScholar LLC © 2018. All Rights Reserved.</a:t>
            </a:r>
            <a:endParaRPr lang="en-US" sz="800" b="0" i="0" dirty="0">
              <a:solidFill>
                <a:schemeClr val="bg1">
                  <a:lumMod val="65000"/>
                </a:schemeClr>
              </a:solidFill>
              <a:latin typeface="+mj-lt"/>
              <a:cs typeface="Arial" pitchFamily="34" charset="0"/>
            </a:endParaRPr>
          </a:p>
        </p:txBody>
      </p:sp>
      <p:sp>
        <p:nvSpPr>
          <p:cNvPr id="2" name="Title Placeholder 1"/>
          <p:cNvSpPr>
            <a:spLocks noGrp="1"/>
          </p:cNvSpPr>
          <p:nvPr>
            <p:ph type="title"/>
          </p:nvPr>
        </p:nvSpPr>
        <p:spPr>
          <a:xfrm>
            <a:off x="0" y="-637145"/>
            <a:ext cx="12192000" cy="484745"/>
          </a:xfrm>
          <a:prstGeom prst="rect">
            <a:avLst/>
          </a:prstGeom>
          <a:ln>
            <a:noFill/>
          </a:ln>
        </p:spPr>
        <p:txBody>
          <a:bodyPr vert="horz" lIns="91440" tIns="45720" rIns="91440" bIns="45720" rtlCol="0" anchor="ctr">
            <a:normAutofit/>
          </a:bodyPr>
          <a:lstStyle/>
          <a:p>
            <a:r>
              <a:rPr lang="en-US"/>
              <a:t>Click to edit Master title style</a:t>
            </a:r>
          </a:p>
        </p:txBody>
      </p:sp>
      <p:pic>
        <p:nvPicPr>
          <p:cNvPr id="6" name="Picture 5" descr="eScholar_Logo_Colored_Vertic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19551" y="6093798"/>
            <a:ext cx="696262" cy="696262"/>
          </a:xfrm>
          <a:prstGeom prst="rect">
            <a:avLst/>
          </a:prstGeom>
        </p:spPr>
      </p:pic>
    </p:spTree>
    <p:extLst>
      <p:ext uri="{BB962C8B-B14F-4D97-AF65-F5344CB8AC3E}">
        <p14:creationId xmlns:p14="http://schemas.microsoft.com/office/powerpoint/2010/main" val="15787612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defTabSz="914400" rtl="0" eaLnBrk="1" latinLnBrk="0" hangingPunct="1">
        <a:spcBef>
          <a:spcPct val="0"/>
        </a:spcBef>
        <a:buNone/>
        <a:defRPr sz="1800" b="1" kern="1200">
          <a:solidFill>
            <a:srgbClr val="7F7F7F"/>
          </a:solidFill>
          <a:effectLst/>
          <a:latin typeface="Avenir Book"/>
          <a:ea typeface="+mj-ea"/>
          <a:cs typeface="Avenir Book"/>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1" y="6554296"/>
            <a:ext cx="12192001" cy="215444"/>
          </a:xfrm>
          <a:prstGeom prst="rect">
            <a:avLst/>
          </a:prstGeom>
        </p:spPr>
        <p:txBody>
          <a:bodyPr wrap="square">
            <a:spAutoFit/>
          </a:bodyPr>
          <a:lstStyle/>
          <a:p>
            <a:pPr algn="ctr"/>
            <a:r>
              <a:rPr kumimoji="0" lang="en-US" sz="800" b="0" i="0" u="none" strike="noStrike" kern="1200" cap="none" spc="0" normalizeH="0" baseline="0" noProof="0" dirty="0">
                <a:ln>
                  <a:noFill/>
                </a:ln>
                <a:solidFill>
                  <a:schemeClr val="bg1">
                    <a:lumMod val="65000"/>
                  </a:schemeClr>
                </a:solidFill>
                <a:effectLst/>
                <a:uLnTx/>
                <a:uFillTx/>
                <a:latin typeface="+mj-lt"/>
                <a:ea typeface="+mn-ea"/>
                <a:cs typeface="Arial" pitchFamily="34" charset="0"/>
              </a:rPr>
              <a:t>Copyright eScholar LLC © 2017. All Rights Reserved.</a:t>
            </a:r>
            <a:endParaRPr lang="en-US" sz="800" b="0" i="0" dirty="0">
              <a:solidFill>
                <a:schemeClr val="bg1">
                  <a:lumMod val="65000"/>
                </a:schemeClr>
              </a:solidFill>
              <a:latin typeface="+mj-lt"/>
              <a:cs typeface="Arial" pitchFamily="34" charset="0"/>
            </a:endParaRPr>
          </a:p>
        </p:txBody>
      </p:sp>
      <p:sp>
        <p:nvSpPr>
          <p:cNvPr id="2" name="Title Placeholder 1"/>
          <p:cNvSpPr>
            <a:spLocks noGrp="1"/>
          </p:cNvSpPr>
          <p:nvPr>
            <p:ph type="title"/>
          </p:nvPr>
        </p:nvSpPr>
        <p:spPr>
          <a:xfrm>
            <a:off x="0" y="-637145"/>
            <a:ext cx="12192000" cy="484745"/>
          </a:xfrm>
          <a:prstGeom prst="rect">
            <a:avLst/>
          </a:prstGeom>
          <a:ln>
            <a:noFill/>
          </a:ln>
        </p:spPr>
        <p:txBody>
          <a:bodyPr vert="horz" lIns="91440" tIns="45720" rIns="91440" bIns="45720" rtlCol="0" anchor="ctr">
            <a:normAutofit/>
          </a:bodyPr>
          <a:lstStyle/>
          <a:p>
            <a:r>
              <a:rPr lang="en-US"/>
              <a:t>Click to edit Master title style</a:t>
            </a:r>
          </a:p>
        </p:txBody>
      </p:sp>
      <p:pic>
        <p:nvPicPr>
          <p:cNvPr id="6" name="Picture 5" descr="eScholar_Logo_Colored_Vertic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19551" y="6093798"/>
            <a:ext cx="696262" cy="696262"/>
          </a:xfrm>
          <a:prstGeom prst="rect">
            <a:avLst/>
          </a:prstGeom>
        </p:spPr>
      </p:pic>
    </p:spTree>
    <p:extLst>
      <p:ext uri="{BB962C8B-B14F-4D97-AF65-F5344CB8AC3E}">
        <p14:creationId xmlns:p14="http://schemas.microsoft.com/office/powerpoint/2010/main" val="31276292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1800" b="1" kern="1200">
          <a:solidFill>
            <a:srgbClr val="7F7F7F"/>
          </a:solidFill>
          <a:effectLst/>
          <a:latin typeface="Avenir Book"/>
          <a:ea typeface="+mj-ea"/>
          <a:cs typeface="Avenir Book"/>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4.xml"/></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93.png"/></Relationships>
</file>

<file path=ppt/slides/_rels/slide10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2.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4.xml"/></Relationships>
</file>

<file path=ppt/slides/_rels/slide11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notesSlide" Target="../notesSlides/notesSlide111.xml"/><Relationship Id="rId1" Type="http://schemas.openxmlformats.org/officeDocument/2006/relationships/slideLayout" Target="../slideLayouts/slideLayout44.xml"/><Relationship Id="rId6" Type="http://schemas.openxmlformats.org/officeDocument/2006/relationships/image" Target="../media/image95.png"/><Relationship Id="rId5" Type="http://schemas.openxmlformats.org/officeDocument/2006/relationships/image" Target="../media/image40.png"/><Relationship Id="rId4" Type="http://schemas.openxmlformats.org/officeDocument/2006/relationships/image" Target="../media/image72.png"/></Relationships>
</file>

<file path=ppt/slides/_rels/slide11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5.png"/><Relationship Id="rId2" Type="http://schemas.openxmlformats.org/officeDocument/2006/relationships/notesSlide" Target="../notesSlides/notesSlide112.xml"/><Relationship Id="rId1" Type="http://schemas.openxmlformats.org/officeDocument/2006/relationships/slideLayout" Target="../slideLayouts/slideLayout44.xml"/><Relationship Id="rId6" Type="http://schemas.openxmlformats.org/officeDocument/2006/relationships/image" Target="../media/image83.png"/><Relationship Id="rId5" Type="http://schemas.openxmlformats.org/officeDocument/2006/relationships/image" Target="../media/image40.png"/><Relationship Id="rId4" Type="http://schemas.openxmlformats.org/officeDocument/2006/relationships/image" Target="../media/image72.png"/></Relationships>
</file>

<file path=ppt/slides/_rels/slide11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3.xml"/><Relationship Id="rId1" Type="http://schemas.openxmlformats.org/officeDocument/2006/relationships/slideLayout" Target="../slideLayouts/slideLayout44.xml"/></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4.xml"/><Relationship Id="rId1" Type="http://schemas.openxmlformats.org/officeDocument/2006/relationships/slideLayout" Target="../slideLayouts/slideLayout44.xml"/><Relationship Id="rId4" Type="http://schemas.openxmlformats.org/officeDocument/2006/relationships/image" Target="../media/image95.png"/></Relationships>
</file>

<file path=ppt/slides/_rels/slide1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5.xml"/><Relationship Id="rId1" Type="http://schemas.openxmlformats.org/officeDocument/2006/relationships/slideLayout" Target="../slideLayouts/slideLayout44.xml"/><Relationship Id="rId6" Type="http://schemas.openxmlformats.org/officeDocument/2006/relationships/image" Target="../media/image95.png"/><Relationship Id="rId5" Type="http://schemas.openxmlformats.org/officeDocument/2006/relationships/image" Target="../media/image83.png"/><Relationship Id="rId4" Type="http://schemas.openxmlformats.org/officeDocument/2006/relationships/image" Target="../media/image40.png"/></Relationships>
</file>

<file path=ppt/slides/_rels/slide1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6.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8.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102.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leads13.doe.louisiana.gov/lug/edLink360/EdLink360.htm" TargetMode="External"/><Relationship Id="rId2" Type="http://schemas.openxmlformats.org/officeDocument/2006/relationships/notesSlide" Target="../notesSlides/notesSlide122.xml"/><Relationship Id="rId1" Type="http://schemas.openxmlformats.org/officeDocument/2006/relationships/slideLayout" Target="../slideLayouts/slideLayout11.xml"/><Relationship Id="rId4" Type="http://schemas.openxmlformats.org/officeDocument/2006/relationships/image" Target="../media/image103.png"/></Relationships>
</file>

<file path=ppt/slides/_rels/slide1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4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51.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0.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image" Target="../media/image40.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0.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44.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44.xml"/><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51.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51.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51.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44.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9.png"/><Relationship Id="rId7"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4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69.pn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69.pn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1.xml"/><Relationship Id="rId1" Type="http://schemas.openxmlformats.org/officeDocument/2006/relationships/slideLayout" Target="../slideLayouts/slideLayout44.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80.png"/></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76.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82.pn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2.xml"/><Relationship Id="rId1" Type="http://schemas.openxmlformats.org/officeDocument/2006/relationships/tags" Target="../tags/tag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44.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3" Type="http://schemas.openxmlformats.org/officeDocument/2006/relationships/hyperlink" Target="mailto:EdLink360@la.gov" TargetMode="External"/><Relationship Id="rId2" Type="http://schemas.openxmlformats.org/officeDocument/2006/relationships/notesSlide" Target="../notesSlides/notesSlide80.xml"/><Relationship Id="rId1" Type="http://schemas.openxmlformats.org/officeDocument/2006/relationships/slideLayout" Target="../slideLayouts/slideLayout4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4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4.xml"/></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2.xml"/><Relationship Id="rId1" Type="http://schemas.openxmlformats.org/officeDocument/2006/relationships/slideLayout" Target="../slideLayouts/slideLayout44.xml"/><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3.xml"/><Relationship Id="rId1" Type="http://schemas.openxmlformats.org/officeDocument/2006/relationships/slideLayout" Target="../slideLayouts/slideLayout44.xml"/></Relationships>
</file>

<file path=ppt/slides/_rels/slide9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4.xml"/><Relationship Id="rId1" Type="http://schemas.openxmlformats.org/officeDocument/2006/relationships/slideLayout" Target="../slideLayouts/slideLayout44.xml"/></Relationships>
</file>

<file path=ppt/slides/_rels/slide9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5.xml"/><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6.xml"/><Relationship Id="rId1" Type="http://schemas.openxmlformats.org/officeDocument/2006/relationships/slideLayout" Target="../slideLayouts/slideLayout44.xml"/><Relationship Id="rId4" Type="http://schemas.openxmlformats.org/officeDocument/2006/relationships/image" Target="../media/image40.png"/></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44.xml"/><Relationship Id="rId6" Type="http://schemas.openxmlformats.org/officeDocument/2006/relationships/image" Target="../media/image40.png"/><Relationship Id="rId5" Type="http://schemas.openxmlformats.org/officeDocument/2006/relationships/image" Target="../media/image91.png"/><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40000"/>
              </a:lnSpc>
            </a:pPr>
            <a:r>
              <a:rPr lang="en-US" sz="3100" dirty="0">
                <a:solidFill>
                  <a:schemeClr val="bg1"/>
                </a:solidFill>
              </a:rPr>
              <a:t>New Mexico Staff </a:t>
            </a:r>
            <a:r>
              <a:rPr lang="en-US" sz="3100" dirty="0" err="1">
                <a:solidFill>
                  <a:schemeClr val="bg1"/>
                </a:solidFill>
              </a:rPr>
              <a:t>IDentification</a:t>
            </a:r>
            <a:r>
              <a:rPr lang="en-US" sz="3100" dirty="0">
                <a:solidFill>
                  <a:schemeClr val="bg1"/>
                </a:solidFill>
              </a:rPr>
              <a:t> System</a:t>
            </a:r>
            <a:br>
              <a:rPr lang="en-US" sz="3100" dirty="0">
                <a:solidFill>
                  <a:schemeClr val="bg1"/>
                </a:solidFill>
              </a:rPr>
            </a:br>
            <a:r>
              <a:rPr lang="en-US" sz="3100" dirty="0">
                <a:solidFill>
                  <a:schemeClr val="bg1"/>
                </a:solidFill>
              </a:rPr>
              <a:t>Staff ID </a:t>
            </a:r>
            <a:br>
              <a:rPr lang="en-US" sz="3100" dirty="0">
                <a:solidFill>
                  <a:schemeClr val="bg1"/>
                </a:solidFill>
              </a:rPr>
            </a:br>
            <a:endParaRPr lang="en-US" sz="3100" dirty="0">
              <a:solidFill>
                <a:schemeClr val="bg1"/>
              </a:solidFill>
            </a:endParaRPr>
          </a:p>
        </p:txBody>
      </p:sp>
      <p:sp>
        <p:nvSpPr>
          <p:cNvPr id="5" name="Subtitle 4"/>
          <p:cNvSpPr>
            <a:spLocks noGrp="1"/>
          </p:cNvSpPr>
          <p:nvPr>
            <p:ph type="body" sz="quarter" idx="10"/>
          </p:nvPr>
        </p:nvSpPr>
        <p:spPr>
          <a:xfrm>
            <a:off x="520996" y="2643335"/>
            <a:ext cx="11150009" cy="1571330"/>
          </a:xfrm>
        </p:spPr>
        <p:txBody>
          <a:bodyPr>
            <a:normAutofit fontScale="62500" lnSpcReduction="20000"/>
          </a:bodyPr>
          <a:lstStyle/>
          <a:p>
            <a:r>
              <a:rPr lang="en-US" dirty="0"/>
              <a:t>Louisiana Department of Education and eScholar Present:</a:t>
            </a:r>
          </a:p>
          <a:p>
            <a:pPr>
              <a:lnSpc>
                <a:spcPct val="170000"/>
              </a:lnSpc>
              <a:spcBef>
                <a:spcPts val="0"/>
              </a:spcBef>
            </a:pPr>
            <a:endParaRPr lang="en-US" sz="2200" dirty="0"/>
          </a:p>
          <a:p>
            <a:r>
              <a:rPr lang="en-US" dirty="0"/>
              <a:t> Staff ID Training for End Users</a:t>
            </a:r>
          </a:p>
        </p:txBody>
      </p:sp>
      <p:sp>
        <p:nvSpPr>
          <p:cNvPr id="7" name="Text Placeholder 6">
            <a:extLst>
              <a:ext uri="{FF2B5EF4-FFF2-40B4-BE49-F238E27FC236}">
                <a16:creationId xmlns:a16="http://schemas.microsoft.com/office/drawing/2014/main" id="{61D44C2B-8653-484E-AFB1-64B5A561B6B9}"/>
              </a:ext>
            </a:extLst>
          </p:cNvPr>
          <p:cNvSpPr>
            <a:spLocks noGrp="1"/>
          </p:cNvSpPr>
          <p:nvPr>
            <p:ph type="body" sz="quarter" idx="11"/>
          </p:nvPr>
        </p:nvSpPr>
        <p:spPr/>
        <p:txBody>
          <a:bodyPr/>
          <a:lstStyle/>
          <a:p>
            <a:r>
              <a:rPr lang="en-US" dirty="0"/>
              <a:t>Staff ID New user training</a:t>
            </a:r>
          </a:p>
        </p:txBody>
      </p:sp>
      <p:sp>
        <p:nvSpPr>
          <p:cNvPr id="3" name="AutoShape 2" descr="data:image/jpeg;base64,/9j/4AAQSkZJRgABAQAAAQABAAD/2wCEAAkGBxQTERMUExQUFhUXGRgWGBgYGR4fGBoaHh4WHB0bGhoaHiggGRsmHh8bITImJSktLy4uGCAzODMsNyktLisBCgoKDg0OGxAQGy8mICY0LC8vLywvLCwsLCwsLCwsLCwsLCwsLDQsLCwsLSwsLCwsLCwsLCwsLC8sLCwvKywsNP/AABEIAJgAxwMBIgACEQEDEQH/xAAcAAEAAQUBAQAAAAAAAAAAAAAABgIDBAUHAQj/xABPEAACAQMCAwQFBQoLBQkAAAABAgMABBESIQUTMQZBUWEHIjJxkRRCgaGxIyRScnOSk8HR4RUWJTQ1YoKDorLwFyZEVNIzQ1Njo7PD0+L/xAAaAQEAAwEBAQAAAAAAAAAAAAAAAQIDBAUG/8QALxEAAgIBAgQFAgUFAAAAAAAAAAECEQMSMQQhIlEFEzJhsXGRFEGB0fAzNEJTwf/aAAwDAQACEQMRAD8A7jSlKAUpSgFKUoCl3ABJIAHUnpWG/GbcdbiEe+Rf21hdtOFvc2U0EeNbgAajgdQdzXHj6JL/AP8AI/P/APzV4xT3Z1YMOKauc6Ozv2lsx1urf9Iv6jVj+OFj/wA1B+eK49/sl4h4Q/pP3U/2TcQ8If0n7qvoh3Oj8Lw3+w7InauyPS6g/PX9Zq6naK0PS6t/0qftrgfHOwF9aoZJItSAZZozqCjxI6geeKi9WWFPZmsfDsU1cZ2fWLXkYj5hdBHjOvUNGPHVnGKwX7S2Y63Vv+lT9tc+4pP/ALrpv8xF/wAeMVxerYuHU1bZ4XEZfKm4H1G/a+xBwbuD88VaHbfh+cfK4c/jV8w1ueAdl7q8OLeFmXOC52jHvY7fQMmtXwsErbMFxMm6SPouPtbYnpdwfpF/Wavp2htD0urc/wB6n7a4zxL0QXkcQdHilbGWjXII/FLbN9VQG9s3icpKjI46q6kH4GqR4eEvTIvLPOPqifWsbhgCpBB3BByCPI1VUc9HbA8Ls8f+Eo+G1SOuSSp0dKdqxSlKgkUpSgFKUoBSlKAUpSgFKUoCO+kBpxYS/JuZzfV08oEv1GcBd+lca53G/wAHiP6OX/pr6Hrmnan0iTW3EltkjiaIGNWzq1nVjODnAxnwNa429kjv4PJKnCMU/wA+ZAHvOMjr/CA96SD9VTbg3Gry04PPd3DStMXCRrMD6g2UHSQD1JPngVvfSb2zl4cLcQxxs0vMyZMkAJo7lIyTq8e6tvFEnE+HJzl0rPGrEKd1J3ypI6g7jIqXK0m1yNMmbVCMpQSi3+Xscy7BekC7kvY4biTmxzNoIKj1Sc4IwOmdt+6ol264atvf3ESDCBsqPAEA49wzip9Y8D4bwi4aeW850sWdEQA1KxHeqk+tg9+BvXM+P8Ua6uZZ2ABkYtgdw6AfQMVrCnK1sduDTLK5Y1Ua7VbOhX0uey0f44X4SkVHOznozvbrDMnIjPzpQQxHkntfHFbi9P8AuvF5zH/3XrC9F3aa5S4EPNZohHK2hjlcqhYYzuBkdxrSDksbce7PmuNUXxUlLu/lnReznotsrbDSA3En4Unsj3INvjk1N40CgAAADYAbAe4VCOwfpFTiD8pomjm0ljj1oyB1IbYj3EfGpzXJl16qnuWx6a6RWBxjgsF0mieJJB/WG49x6j6Kz6s3lysUbyOcIilmOCcKBknA36VRXfIs/cs8H4altCkMWdCDC5OTj399ZlYHBOLR3UKzRZMbZ0kjBOCRnB7tqz6O75hVXIUpSoJFKUoBSlKAUpSgFKUoBSlKAVwHt2meO48ZYR8dFd+rgnbX+nx+Wg+1K1xbs7/D/XL6M33p9/4H+/8A/gqfdgv6Ns/ySfZXPfT23r2Y7tMx+uL9ldC7Bf0bZ/kk+yj/AKaGX+0h9X/04X6Sf6Uu/wAcf5VqNVJfST/Sl3+OP8q1Gq6YelHtYP6Ufovg6Zdr/uqn5XP/AKzVFvRuPv0+UM5P6NqmV1Cf4qr+MG+jmk09E/aK0gtnN18mhYOIkfAEjggE6gNyBket0336VMW1jlSvmz5LjEnxT+r+WRz0R8dgtLmWS4cIphOD4kEHAA6k+FS3ifpqQEiC1Zx+FI+n6dIB+0Vzzt9cRtfSrDHBHGh0pyQNLDrqJGzE561Hq18mE3rkji82UOlHWYPTY+fXs1x/VlOfrTepZwv0lWNzFJqYxMEYmOXA1AA5Cnoxx3da+eqVEuGxvbkFxM1ufSXotQjhNpn8DPxJqV1HfR2uOF2f5JT8d6kVefk9TO+OyFKUqhYUpSgFKUoBSlKAUpSgFKUoDxmAGScCoLxjsdZTXnyt7krIGR9IePTlcY6jONvGpH2wP3lP+L+sVzCw4HcTbxwsR44wPi2BW+KFq7ohZ5430Eu7b8EsuINEZbxIzGGA0um+rT1yfKt1wjilpBBFCLmIiNQgJYZOO+ubcS4U8BCyFNf4CsGYe8DpVEvDJlXW0UgXxKnH2Vp5MWtysuIyOKg9kb7jPY7ht1cSzvfYaQgkLJGANgNtQJPSrUXo34T/AM47f38WPqSo3Sr+U+5ovEM6VJnU27M2rcPFpqb5PgYYOM9c51dOvlioo/op4Zn+czDy5sf60rdWL/ySnvx/iNaWvA47xXJwmXy4r3KuCydUtzFf0V8OxteyD+3Efq01aHossM/z58e9PtxWeoycDrW4t+zUzDJCr5E7/AVz4vG+NyuoRsj8Pj7Efj9FPD++8kPueL/pNZCeiThx/wCIuD7pIv8A663c/ZxkUs8iBRuTv9nea0eKtl8b4vE6yQr9QuHx9jonCrFIIY4Y86I1Crk5OB0ye+susLgp+94vxRWbXqwnripd+ZaqFKUqwFKUoBSlKAUpSgFKUoBSlKAwuMW7yQukZUOcYLAEDcb4IIPwqA3VrcSXAgjuZJXH/aNkrGnwPdU37S3rQ20jp7WMDyJ2z9FRTs5xU2sWDaTlmOp3x1Pw6fvrfHajaM51Zmp2F0EPHcOsg+dgdftr244je2YzcBLiHoXGAw94/cffWysO11tI2ksY2/BkGPr6fE1rLg/whd6B/NoDlvB38Pd3e7PjROTfXsRy/wATRWnATeQzXCsgk1EiJcYA8D4E9376i9dK4/whrd/ldoNJXeWMeyy95x9uPfUGk4YRapcD2S7IR4YxpP2j4VvjnZnKNEq4a/8AJSflCP8AETVnhNskkqo5IB8O8+HlXnCm/kxfKZv215w6xeV8Rjcb56Aeea+Q8Wt8dVXty782dWP0kl4RwlI7iXGToC6c9RqBOa39WLRGCjXgvgaiO/FX69rh8UcUKiq3f3/bYM1HGuENOR90wB0XG2fE+JqJ8R4bJCcONj0YdDXQ6sXtqsqFGGx+o+I864+M8NhmuUeUgmY/AT97xfiis+sPhEJSFEbquR8CazK7sCaxRT7L4IFKUrUClKUApSlAKUpQClKUApSlAWbq3Ei6W6ZVvzSD+qr1Y9+shjcRMFkI9UnoD57Gotd8Tv7Qa5xDLHkAlTg7/QPsq8YuWxVuivtwyPy7dI0eeQ+qcboPHPd+41iwpNwsjP3W1YjUQN0Y9T/rb3GsjsOFmea6dg0zHGPwF8Mef2D31KruFXRlcAoQQ2emKu5aej7lUr6jW9ouJqlnJIrAhkwhHeWGBj45+ioPZRPHBc20nfEtwg8CME/V9lV8DtTcTrbcwPbwu0g/rDIwPMftNZ3pAk5dxGw+dC6HHhuP11pFaXp/X9irdqzzhY/ktfyrfaamXBrIRRKo6ndj4k/6xUS4aP5JT8of87VN7eQMisOhANeU4R/HTk96Xy7+DWPpRcpSldZIpSlAKUpQClKUApSlAKUpQClKx4L2NzhJEYjuVgT8AaAyKV47AAkkADck9AKMwAySAPOgPaV4rA9Dnu+mhNAe1rOL8ES4aMyFiqHOgeyT/W8fD4+NZlteRyZ5bo+Oulgce/FXmYDqeu1Sm0yOTNSOAItyLiMlGxhlXGlveP8AXSrnG+FG4XRzXjT5wUD1veT3eVbOlTqd2KRpbHs1DDKkkeVKpox3Hrkt3k/sqrjXZyK5dXkL+qNICnA658K22oZxkZ6478eNVU1yu7GlbGtj4JEsAgGrQNxvvnOevvrKsbURIEBJA6Z+ysircUytnSwbB0nBzgjqDjoaz0Rc9dc+5PsXKVRzV06tQ0+OdvjVdWApSvFYHOCNtj5HzoD2lUySBQSxAA3JJwB7zVFtcpINUbq46ZUgjP0UBdpSlAKVQkqnoQdgdj3HOD7tj8KroBSlKAVE+z9rK1raMyQqsaK6lSWdvUIA3UBc533PhUsqiKJVUKoCqBgADAA8AB0FWTpENWyKcc4mzWSglTzrK4kbzIiQ5HllvrFXeLzOq6GkEqyIJMgABSskA9XHVW17ZyfV6mt3Fwe3XVpghGoENhF3B6g7bg94quHhcK69MUY14LYQetg5Gdt8HJ95NW1IrpZq/lcjyiFXEeppzqCjOIzEAoztk6ySfBTWXdBZLNhLKulkIaVdl321DJIx5dKyrnh0Ui6XijYZ1YZQRq8dx186t391BBGBKUSMjQFOMEY9kL3jHd4VW+xNGour14SwdIRLyzolTOjRrjVi6HBQKWDYyRgHcVcvkkykfPDMJoiCVGtAQ+dQGxyAcbfGtjw+ytgp5KQhZFBOhVw6d2cdV3929XbawhiAVI40ydQCqBlgMZ27wNs+FTaIpmoju5jJ8n5mCJGTm6V1ECNHAxjTqOo93RTXsF5LI6w8zSRzsyBVy/LZFAAOQD63rbdRtW3vLOFkfmJGVJ1tqUYJA9o+YAG/lWusZrG7TlxG3mSPBCKFIXwIHd9FTfsK9zXR3kruzqU5nJ0AnAVsTMmVztlh0ztkitzwK5ZlkVy5ZH0kSKodcqrAEoSjdc5Xxx3VlvYxEaTHGV06MFRjR+DjHs+XSvbS0jiXTGiovXCgAZ8du+ock0Sk0aWC8lIikMm0zlOXpX1Pbxg9Sy43znodqzOzMRW3AZtR1SHOAPnt4f63q9Y29uxFxEkRLjIlVRlge/UOuavC5iR1hBVXYFlQdSAdzgd2T9dQ3+QRDZfuFhIP+6mjkx/UlJbPuV+vkwP4Vbu7vpQJphIAIpNAiwPWwVGCTvrbO2Pwl2NZMfEbOVmtQ8LkZBh2PQ5IK9NjvWR8nt3nLaImmj05OkF1yCV36jbOPpqzfdFUuzNPetM8TPz2X75jjAVVwFFwidepyOvcelUs8sZu5Vk2SdMppGH+524bUeoyOmMY86kUtnGyMjIhRs6lKjScnJJHec714baMKV0IFYjIwMMQABkd5wAPoHhUKRLiYXGgC9sH9gyjOehbSxTP9rGPPFW+JypGX5W078pWEYUuc69OzEKDgPgt3DvwBWxBjnjPsSRtkEEAqcHBBB2O4q0vCYBGYxDHoJyV0DBO25GNzsN/KoT7k0abh9/PKY0LlDzJlY4QuRHpwDjKg774+qrwvZcJLzAQ8vK5WBgAuU2PtalxqPuO1bi3so0wEjRcZxpUDGeuMDbPfVK8OiEhlEUfMPV9I1eHXGem1TqQpkYs+ISJEioVB5VmASucGWdo2z4jHdWfPeyxtJDrd2zFoKonMOsSEqMlUGNBOT3ePfuhZR7fc020geqOiHUvd81tx4HcV5c2EUgYPGjasZ1KDnTnTnPhk48M01IjSzF7PXbyQ6pPaDyIfZz6jsu+klc7b4pWdb26RrpRVRdzhQAN9zsPPelVe5ZF2lKVBIpSod2m4tcRzXPKmSNYLZbjDICrNqkyGOQQCFA27zVoxshuiY1He1fD3kaB445C0fMxJE6rKhYKBgSeo6H5wPTA2NYSduBlh8nlwiFmYZwHEImKHbAGDjJPXuqv+OnqNmAiQcohC49ZZUd1IIBOcI2QAcY8N6soSTuirlFo1kvArwNzNOZmslhYxSlI1lDksFUMNI0nbG2c9M5r207PXYkt5HMmpPlaqTKToEmkwll14IG4IBPzRuAKyeIdum+TzSwW5blQxTkuwCgSAlQQNyRg5x4DxrNm7WOJTELYkiVYCeYo+6MnMA6ezjYn6jV7n2/n8ZToLHZfhN0lvcLO0hZ0Cqsj6vX0EOwOpsBjjv7s4Ga0/DOzl8idGUiGCI5mBkYJJqkSJ0xylZcjJOc4rcQduldoVW3lOsRmTTvy9blB7IIYAgknI2G2elY1927cQSSJbbiJpo9TjBVX5bagNxg4IHf5U672HR3MbifB+INEoi5ikGZo/u51R5dDGsh14bCg7+vjOnpuc6fg11nUWnkBuZGeNZyDyfX5eg6gFAYgkAjp5AVveJ8XaLkqIi8sucJrAA0rqbLnbbp03J8Mkavszx97u6mIBEAgt5IwcZPN1nLDrnbHXAweuajVKrJqN0WrXg9xHw20gw2uLl85I5NLOgzqVZAR5d4zjG2a97OcCnjulnmLH73Me8pYg81mVGyfWIj0gt3kE1rODdqLoLz5VaSDGGJQJhzKEURkH1xg5OR3fDN4p2vkS4Aji1Rxi85q6gCeR8nOpSfJ227zjcVLU+aCcdy3bcHvE+WKgkRpDcNE/NTlgvkodGNQbz7jvVmw4PdxT85I5QhkiLRmfU7KIJYyGYuQwEjK2Ce7I3GKv/xvKySs5YxK7FQqjPLFss2Dnv3NbLiPHZf4PuJwgiljUkDUrgHCsDkeRGxAP206u25HT9jVcO4RfIYTJzJHWCNQ3ylgiyKsok5gyeaWYpvg9Oo01h2fZy7JiaUTMI54ZAnPOoDQVkI+6H52k7tuM+JFbwdsCGYfJ3IBlQFWUs7xIHIC+BGwOevxq1a9sJJHgCwAK/N5n3T1kMaqxXBAIbBBIIB3+mlz7DpMGTgt/wCr68hbGEYTkCN+e7l5Bq+6KYyox63QrgZrZ8L4RcpcrK7yFTJc6wZWZeWxUwgISQMb9Btk1SnbUcnmtA6j5OboAsuSmQANtgTn6qo4t2xkSG4kitwwj1BWaRRqKsqvlPaABYYxnPlTrfKielcyX0qKp2ncSyxCJpJRKUCFlVVCxJI3r43G+Bnck9w3FMHbZXdNELmJmtl1lgCDcAFPU6nBODv8az8uRfWiWUpSqFhSlKAUpSgFa6+4HbTSLJLBFI64AZ1BIA3769pUptbBqyi+4BBKZWKAPIjRs4HrYZdJI7s42zVq37MWqRLGIIyoKtuBksq6Qx88ZH0nxpSmp9yNKMkcGgCOnKTQ6qjLjZlUEKp8gCaqi4TCuMRqMMrjbfUo0hveF2zSlLYpFv8AgK31RtyY8x+wcezvq29x3HgaqbgtuV0mFCuho8Y20MclfcTvSlNTFIqu+EwyxrHJGrouNIYZxgY27+mR7iavW9lGjFkRVJCqSBjIXIUe4AnHvpSlsUi2/DITCYTGhiIIKY9XB36e/esOTszaMoU28RALEDT0LadXx0jPjivaU1MUjJPCYCSxiTJJJ9UbkroP+H1fdXkHB4EhaFYkETZ1IBsc9c+Pd8KUpbFIPwiAggxIQSxIIGMuNLH6Rsatx8AtlCAQoAjF123DEYJz1JI237gKUpbFIXPALaQIHgjYRroQFfZXb1R5bDbypJwG2YykwxkyjTIdPtDbY/AfAUpTU+4pCbgFsylWhjKkhiCPnBQuc9c6fV921Xv4KhznlJnKN074/YP9nu8K8pS2KRm0pSoJFKUo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xQTERMUExQUFhUXGRgWGBgYGR4fGBoaHh4WHB0bGhoaHiggGRsmHh8bITImJSktLy4uGCAzODMsNyktLisBCgoKDg0OGxAQGy8mICY0LC8vLywvLCwsLCwsLCwsLCwsLCwsLDQsLCwsLSwsLCwsLCwsLCwsLC8sLCwvKywsNP/AABEIAJgAxwMBIgACEQEDEQH/xAAcAAEAAQUBAQAAAAAAAAAAAAAABgIDBAUHAQj/xABPEAACAQMCAwQFBQoLBQkAAAABAgMABBESIQUTMQZBUWEHIjJxkRRCgaGxIyRScnOSk8HR4RUWJTQ1YoKDorLwFyZEVNIzQ1Njo7PD0+L/xAAaAQEAAwEBAQAAAAAAAAAAAAAAAQIDBAUG/8QALxEAAgIBAgQFAgUFAAAAAAAAAAECEQMSMQQhIlEFEzJhsXGRFEGB0fAzNEJTwf/aAAwDAQACEQMRAD8A7jSlKAUpSgFKUoCl3ABJIAHUnpWG/GbcdbiEe+Rf21hdtOFvc2U0EeNbgAajgdQdzXHj6JL/AP8AI/P/APzV4xT3Z1YMOKauc6Ozv2lsx1urf9Iv6jVj+OFj/wA1B+eK49/sl4h4Q/pP3U/2TcQ8If0n7qvoh3Oj8Lw3+w7InauyPS6g/PX9Zq6naK0PS6t/0qftrgfHOwF9aoZJItSAZZozqCjxI6geeKi9WWFPZmsfDsU1cZ2fWLXkYj5hdBHjOvUNGPHVnGKwX7S2Y63Vv+lT9tc+4pP/ALrpv8xF/wAeMVxerYuHU1bZ4XEZfKm4H1G/a+xBwbuD88VaHbfh+cfK4c/jV8w1ueAdl7q8OLeFmXOC52jHvY7fQMmtXwsErbMFxMm6SPouPtbYnpdwfpF/Wavp2htD0urc/wB6n7a4zxL0QXkcQdHilbGWjXII/FLbN9VQG9s3icpKjI46q6kH4GqR4eEvTIvLPOPqifWsbhgCpBB3BByCPI1VUc9HbA8Ls8f+Eo+G1SOuSSp0dKdqxSlKgkUpSgFKUoBSlKAUpSgFKUoCO+kBpxYS/JuZzfV08oEv1GcBd+lca53G/wAHiP6OX/pr6Hrmnan0iTW3EltkjiaIGNWzq1nVjODnAxnwNa429kjv4PJKnCMU/wA+ZAHvOMjr/CA96SD9VTbg3Gry04PPd3DStMXCRrMD6g2UHSQD1JPngVvfSb2zl4cLcQxxs0vMyZMkAJo7lIyTq8e6tvFEnE+HJzl0rPGrEKd1J3ypI6g7jIqXK0m1yNMmbVCMpQSi3+Xscy7BekC7kvY4biTmxzNoIKj1Sc4IwOmdt+6ol264atvf3ESDCBsqPAEA49wzip9Y8D4bwi4aeW850sWdEQA1KxHeqk+tg9+BvXM+P8Ua6uZZ2ABkYtgdw6AfQMVrCnK1sduDTLK5Y1Ua7VbOhX0uey0f44X4SkVHOznozvbrDMnIjPzpQQxHkntfHFbi9P8AuvF5zH/3XrC9F3aa5S4EPNZohHK2hjlcqhYYzuBkdxrSDksbce7PmuNUXxUlLu/lnReznotsrbDSA3En4Unsj3INvjk1N40CgAAADYAbAe4VCOwfpFTiD8pomjm0ljj1oyB1IbYj3EfGpzXJl16qnuWx6a6RWBxjgsF0mieJJB/WG49x6j6Kz6s3lysUbyOcIilmOCcKBknA36VRXfIs/cs8H4altCkMWdCDC5OTj399ZlYHBOLR3UKzRZMbZ0kjBOCRnB7tqz6O75hVXIUpSoJFKUoBSlKAUpSgFKUoBSlKAVwHt2meO48ZYR8dFd+rgnbX+nx+Wg+1K1xbs7/D/XL6M33p9/4H+/8A/gqfdgv6Ns/ySfZXPfT23r2Y7tMx+uL9ldC7Bf0bZ/kk+yj/AKaGX+0h9X/04X6Sf6Uu/wAcf5VqNVJfST/Sl3+OP8q1Gq6YelHtYP6Ufovg6Zdr/uqn5XP/AKzVFvRuPv0+UM5P6NqmV1Cf4qr+MG+jmk09E/aK0gtnN18mhYOIkfAEjggE6gNyBket0336VMW1jlSvmz5LjEnxT+r+WRz0R8dgtLmWS4cIphOD4kEHAA6k+FS3ifpqQEiC1Zx+FI+n6dIB+0Vzzt9cRtfSrDHBHGh0pyQNLDrqJGzE561Hq18mE3rkji82UOlHWYPTY+fXs1x/VlOfrTepZwv0lWNzFJqYxMEYmOXA1AA5Cnoxx3da+eqVEuGxvbkFxM1ufSXotQjhNpn8DPxJqV1HfR2uOF2f5JT8d6kVefk9TO+OyFKUqhYUpSgFKUoBSlKAUpSgFKUoDxmAGScCoLxjsdZTXnyt7krIGR9IePTlcY6jONvGpH2wP3lP+L+sVzCw4HcTbxwsR44wPi2BW+KFq7ohZ5430Eu7b8EsuINEZbxIzGGA0um+rT1yfKt1wjilpBBFCLmIiNQgJYZOO+ubcS4U8BCyFNf4CsGYe8DpVEvDJlXW0UgXxKnH2Vp5MWtysuIyOKg9kb7jPY7ht1cSzvfYaQgkLJGANgNtQJPSrUXo34T/AM47f38WPqSo3Sr+U+5ovEM6VJnU27M2rcPFpqb5PgYYOM9c51dOvlioo/op4Zn+czDy5sf60rdWL/ySnvx/iNaWvA47xXJwmXy4r3KuCydUtzFf0V8OxteyD+3Efq01aHossM/z58e9PtxWeoycDrW4t+zUzDJCr5E7/AVz4vG+NyuoRsj8Pj7Efj9FPD++8kPueL/pNZCeiThx/wCIuD7pIv8A663c/ZxkUs8iBRuTv9nea0eKtl8b4vE6yQr9QuHx9jonCrFIIY4Y86I1Crk5OB0ye+susLgp+94vxRWbXqwnripd+ZaqFKUqwFKUoBSlKAUpSgFKUoBSlKAwuMW7yQukZUOcYLAEDcb4IIPwqA3VrcSXAgjuZJXH/aNkrGnwPdU37S3rQ20jp7WMDyJ2z9FRTs5xU2sWDaTlmOp3x1Pw6fvrfHajaM51Zmp2F0EPHcOsg+dgdftr244je2YzcBLiHoXGAw94/cffWysO11tI2ksY2/BkGPr6fE1rLg/whd6B/NoDlvB38Pd3e7PjROTfXsRy/wATRWnATeQzXCsgk1EiJcYA8D4E9376i9dK4/whrd/ldoNJXeWMeyy95x9uPfUGk4YRapcD2S7IR4YxpP2j4VvjnZnKNEq4a/8AJSflCP8AETVnhNskkqo5IB8O8+HlXnCm/kxfKZv215w6xeV8Rjcb56Aeea+Q8Wt8dVXty782dWP0kl4RwlI7iXGToC6c9RqBOa39WLRGCjXgvgaiO/FX69rh8UcUKiq3f3/bYM1HGuENOR90wB0XG2fE+JqJ8R4bJCcONj0YdDXQ6sXtqsqFGGx+o+I864+M8NhmuUeUgmY/AT97xfiis+sPhEJSFEbquR8CazK7sCaxRT7L4IFKUrUClKUApSlAKUpQClKUApSlAWbq3Ei6W6ZVvzSD+qr1Y9+shjcRMFkI9UnoD57Gotd8Tv7Qa5xDLHkAlTg7/QPsq8YuWxVuivtwyPy7dI0eeQ+qcboPHPd+41iwpNwsjP3W1YjUQN0Y9T/rb3GsjsOFmea6dg0zHGPwF8Mef2D31KruFXRlcAoQQ2emKu5aej7lUr6jW9ouJqlnJIrAhkwhHeWGBj45+ioPZRPHBc20nfEtwg8CME/V9lV8DtTcTrbcwPbwu0g/rDIwPMftNZ3pAk5dxGw+dC6HHhuP11pFaXp/X9irdqzzhY/ktfyrfaamXBrIRRKo6ndj4k/6xUS4aP5JT8of87VN7eQMisOhANeU4R/HTk96Xy7+DWPpRcpSldZIpSlAKUpQClKUApSlAKUpQClKx4L2NzhJEYjuVgT8AaAyKV47AAkkADck9AKMwAySAPOgPaV4rA9Dnu+mhNAe1rOL8ES4aMyFiqHOgeyT/W8fD4+NZlteRyZ5bo+Oulgce/FXmYDqeu1Sm0yOTNSOAItyLiMlGxhlXGlveP8AXSrnG+FG4XRzXjT5wUD1veT3eVbOlTqd2KRpbHs1DDKkkeVKpox3Hrkt3k/sqrjXZyK5dXkL+qNICnA658K22oZxkZ6478eNVU1yu7GlbGtj4JEsAgGrQNxvvnOevvrKsbURIEBJA6Z+ysircUytnSwbB0nBzgjqDjoaz0Rc9dc+5PsXKVRzV06tQ0+OdvjVdWApSvFYHOCNtj5HzoD2lUySBQSxAA3JJwB7zVFtcpINUbq46ZUgjP0UBdpSlAKVQkqnoQdgdj3HOD7tj8KroBSlKAVE+z9rK1raMyQqsaK6lSWdvUIA3UBc533PhUsqiKJVUKoCqBgADAA8AB0FWTpENWyKcc4mzWSglTzrK4kbzIiQ5HllvrFXeLzOq6GkEqyIJMgABSskA9XHVW17ZyfV6mt3Fwe3XVpghGoENhF3B6g7bg94quHhcK69MUY14LYQetg5Gdt8HJ95NW1IrpZq/lcjyiFXEeppzqCjOIzEAoztk6ySfBTWXdBZLNhLKulkIaVdl321DJIx5dKyrnh0Ui6XijYZ1YZQRq8dx186t391BBGBKUSMjQFOMEY9kL3jHd4VW+xNGour14SwdIRLyzolTOjRrjVi6HBQKWDYyRgHcVcvkkykfPDMJoiCVGtAQ+dQGxyAcbfGtjw+ytgp5KQhZFBOhVw6d2cdV3929XbawhiAVI40ydQCqBlgMZ27wNs+FTaIpmoju5jJ8n5mCJGTm6V1ECNHAxjTqOo93RTXsF5LI6w8zSRzsyBVy/LZFAAOQD63rbdRtW3vLOFkfmJGVJ1tqUYJA9o+YAG/lWusZrG7TlxG3mSPBCKFIXwIHd9FTfsK9zXR3kruzqU5nJ0AnAVsTMmVztlh0ztkitzwK5ZlkVy5ZH0kSKodcqrAEoSjdc5Xxx3VlvYxEaTHGV06MFRjR+DjHs+XSvbS0jiXTGiovXCgAZ8du+ock0Sk0aWC8lIikMm0zlOXpX1Pbxg9Sy43znodqzOzMRW3AZtR1SHOAPnt4f63q9Y29uxFxEkRLjIlVRlge/UOuavC5iR1hBVXYFlQdSAdzgd2T9dQ3+QRDZfuFhIP+6mjkx/UlJbPuV+vkwP4Vbu7vpQJphIAIpNAiwPWwVGCTvrbO2Pwl2NZMfEbOVmtQ8LkZBh2PQ5IK9NjvWR8nt3nLaImmj05OkF1yCV36jbOPpqzfdFUuzNPetM8TPz2X75jjAVVwFFwidepyOvcelUs8sZu5Vk2SdMppGH+524bUeoyOmMY86kUtnGyMjIhRs6lKjScnJJHec714baMKV0IFYjIwMMQABkd5wAPoHhUKRLiYXGgC9sH9gyjOehbSxTP9rGPPFW+JypGX5W078pWEYUuc69OzEKDgPgt3DvwBWxBjnjPsSRtkEEAqcHBBB2O4q0vCYBGYxDHoJyV0DBO25GNzsN/KoT7k0abh9/PKY0LlDzJlY4QuRHpwDjKg774+qrwvZcJLzAQ8vK5WBgAuU2PtalxqPuO1bi3so0wEjRcZxpUDGeuMDbPfVK8OiEhlEUfMPV9I1eHXGem1TqQpkYs+ISJEioVB5VmASucGWdo2z4jHdWfPeyxtJDrd2zFoKonMOsSEqMlUGNBOT3ePfuhZR7fc020geqOiHUvd81tx4HcV5c2EUgYPGjasZ1KDnTnTnPhk48M01IjSzF7PXbyQ6pPaDyIfZz6jsu+klc7b4pWdb26RrpRVRdzhQAN9zsPPelVe5ZF2lKVBIpSod2m4tcRzXPKmSNYLZbjDICrNqkyGOQQCFA27zVoxshuiY1He1fD3kaB445C0fMxJE6rKhYKBgSeo6H5wPTA2NYSduBlh8nlwiFmYZwHEImKHbAGDjJPXuqv+OnqNmAiQcohC49ZZUd1IIBOcI2QAcY8N6soSTuirlFo1kvArwNzNOZmslhYxSlI1lDksFUMNI0nbG2c9M5r207PXYkt5HMmpPlaqTKToEmkwll14IG4IBPzRuAKyeIdum+TzSwW5blQxTkuwCgSAlQQNyRg5x4DxrNm7WOJTELYkiVYCeYo+6MnMA6ezjYn6jV7n2/n8ZToLHZfhN0lvcLO0hZ0Cqsj6vX0EOwOpsBjjv7s4Ga0/DOzl8idGUiGCI5mBkYJJqkSJ0xylZcjJOc4rcQduldoVW3lOsRmTTvy9blB7IIYAgknI2G2elY1927cQSSJbbiJpo9TjBVX5bagNxg4IHf5U672HR3MbifB+INEoi5ikGZo/u51R5dDGsh14bCg7+vjOnpuc6fg11nUWnkBuZGeNZyDyfX5eg6gFAYgkAjp5AVveJ8XaLkqIi8sucJrAA0rqbLnbbp03J8Mkavszx97u6mIBEAgt5IwcZPN1nLDrnbHXAweuajVKrJqN0WrXg9xHw20gw2uLl85I5NLOgzqVZAR5d4zjG2a97OcCnjulnmLH73Me8pYg81mVGyfWIj0gt3kE1rODdqLoLz5VaSDGGJQJhzKEURkH1xg5OR3fDN4p2vkS4Aji1Rxi85q6gCeR8nOpSfJ227zjcVLU+aCcdy3bcHvE+WKgkRpDcNE/NTlgvkodGNQbz7jvVmw4PdxT85I5QhkiLRmfU7KIJYyGYuQwEjK2Ce7I3GKv/xvKySs5YxK7FQqjPLFss2Dnv3NbLiPHZf4PuJwgiljUkDUrgHCsDkeRGxAP206u25HT9jVcO4RfIYTJzJHWCNQ3ylgiyKsok5gyeaWYpvg9Oo01h2fZy7JiaUTMI54ZAnPOoDQVkI+6H52k7tuM+JFbwdsCGYfJ3IBlQFWUs7xIHIC+BGwOevxq1a9sJJHgCwAK/N5n3T1kMaqxXBAIbBBIIB3+mlz7DpMGTgt/wCr68hbGEYTkCN+e7l5Bq+6KYyox63QrgZrZ8L4RcpcrK7yFTJc6wZWZeWxUwgISQMb9Btk1SnbUcnmtA6j5OboAsuSmQANtgTn6qo4t2xkSG4kitwwj1BWaRRqKsqvlPaABYYxnPlTrfKielcyX0qKp2ncSyxCJpJRKUCFlVVCxJI3r43G+Bnck9w3FMHbZXdNELmJmtl1lgCDcAFPU6nBODv8az8uRfWiWUpSqFhSlKAUpSgFa6+4HbTSLJLBFI64AZ1BIA3769pUptbBqyi+4BBKZWKAPIjRs4HrYZdJI7s42zVq37MWqRLGIIyoKtuBksq6Qx88ZH0nxpSmp9yNKMkcGgCOnKTQ6qjLjZlUEKp8gCaqi4TCuMRqMMrjbfUo0hveF2zSlLYpFv8AgK31RtyY8x+wcezvq29x3HgaqbgtuV0mFCuho8Y20MclfcTvSlNTFIqu+EwyxrHJGrouNIYZxgY27+mR7iavW9lGjFkRVJCqSBjIXIUe4AnHvpSlsUi2/DITCYTGhiIIKY9XB36e/esOTszaMoU28RALEDT0LadXx0jPjivaU1MUjJPCYCSxiTJJJ9UbkroP+H1fdXkHB4EhaFYkETZ1IBsc9c+Pd8KUpbFIPwiAggxIQSxIIGMuNLH6Rsatx8AtlCAQoAjF123DEYJz1JI237gKUpbFIXPALaQIHgjYRroQFfZXb1R5bDbypJwG2YykwxkyjTIdPtDbY/AfAUpTU+4pCbgFsylWhjKkhiCPnBQuc9c6fV921Xv4KhznlJnKN074/YP9nu8K8pS2KRm0pSoJFKUo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6202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Staff ID do?</a:t>
            </a:r>
          </a:p>
        </p:txBody>
      </p:sp>
      <p:sp>
        <p:nvSpPr>
          <p:cNvPr id="3" name="Content Placeholder 2"/>
          <p:cNvSpPr>
            <a:spLocks noGrp="1"/>
          </p:cNvSpPr>
          <p:nvPr>
            <p:ph idx="1"/>
          </p:nvPr>
        </p:nvSpPr>
        <p:spPr>
          <a:xfrm>
            <a:off x="1664208" y="1143000"/>
            <a:ext cx="8869680" cy="4928616"/>
          </a:xfrm>
        </p:spPr>
        <p:txBody>
          <a:bodyPr/>
          <a:lstStyle/>
          <a:p>
            <a:pPr>
              <a:lnSpc>
                <a:spcPct val="200000"/>
              </a:lnSpc>
            </a:pPr>
            <a:r>
              <a:rPr lang="en-US" dirty="0">
                <a:solidFill>
                  <a:schemeClr val="tx1"/>
                </a:solidFill>
              </a:rPr>
              <a:t>Creates and assigns new IDs for Staff </a:t>
            </a:r>
            <a:r>
              <a:rPr lang="en-US" dirty="0" err="1">
                <a:solidFill>
                  <a:schemeClr val="tx1"/>
                </a:solidFill>
              </a:rPr>
              <a:t>memberss</a:t>
            </a:r>
            <a:r>
              <a:rPr lang="en-US" dirty="0">
                <a:solidFill>
                  <a:schemeClr val="tx1"/>
                </a:solidFill>
              </a:rPr>
              <a:t> who do not have one.</a:t>
            </a:r>
          </a:p>
          <a:p>
            <a:pPr>
              <a:lnSpc>
                <a:spcPct val="200000"/>
              </a:lnSpc>
            </a:pPr>
            <a:r>
              <a:rPr lang="en-US" dirty="0">
                <a:solidFill>
                  <a:schemeClr val="tx1"/>
                </a:solidFill>
              </a:rPr>
              <a:t>Finds an existing ID for Staff members who already have one.</a:t>
            </a:r>
          </a:p>
          <a:p>
            <a:pPr>
              <a:lnSpc>
                <a:spcPct val="200000"/>
              </a:lnSpc>
            </a:pPr>
            <a:r>
              <a:rPr lang="en-US" dirty="0">
                <a:solidFill>
                  <a:schemeClr val="tx1"/>
                </a:solidFill>
              </a:rPr>
              <a:t>“Assigns” a new or existing ID to a Staff record in an output file, so it can be consumed by other systems.</a:t>
            </a:r>
          </a:p>
          <a:p>
            <a:endParaRPr lang="en-US" dirty="0"/>
          </a:p>
        </p:txBody>
      </p:sp>
    </p:spTree>
    <p:extLst>
      <p:ext uri="{BB962C8B-B14F-4D97-AF65-F5344CB8AC3E}">
        <p14:creationId xmlns:p14="http://schemas.microsoft.com/office/powerpoint/2010/main" val="19308240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Validation: Examples</a:t>
            </a:r>
          </a:p>
        </p:txBody>
      </p:sp>
      <p:sp>
        <p:nvSpPr>
          <p:cNvPr id="3" name="Content Placeholder 2"/>
          <p:cNvSpPr>
            <a:spLocks noGrp="1"/>
          </p:cNvSpPr>
          <p:nvPr>
            <p:ph idx="1"/>
          </p:nvPr>
        </p:nvSpPr>
        <p:spPr>
          <a:xfrm>
            <a:off x="3394668" y="1329744"/>
            <a:ext cx="5402664" cy="4564062"/>
          </a:xfrm>
        </p:spPr>
        <p:txBody>
          <a:bodyPr/>
          <a:lstStyle/>
          <a:p>
            <a:pPr>
              <a:lnSpc>
                <a:spcPct val="200000"/>
              </a:lnSpc>
            </a:pPr>
            <a:r>
              <a:rPr lang="en-US" dirty="0">
                <a:solidFill>
                  <a:schemeClr val="tx1"/>
                </a:solidFill>
              </a:rPr>
              <a:t>Data Validation process checks to ensure:</a:t>
            </a:r>
          </a:p>
          <a:p>
            <a:pPr lvl="1">
              <a:lnSpc>
                <a:spcPct val="200000"/>
              </a:lnSpc>
            </a:pPr>
            <a:r>
              <a:rPr lang="en-US" dirty="0">
                <a:solidFill>
                  <a:schemeClr val="tx1"/>
                </a:solidFill>
              </a:rPr>
              <a:t>Dates are correct </a:t>
            </a:r>
          </a:p>
          <a:p>
            <a:pPr lvl="1">
              <a:lnSpc>
                <a:spcPct val="200000"/>
              </a:lnSpc>
            </a:pPr>
            <a:r>
              <a:rPr lang="en-US" dirty="0">
                <a:solidFill>
                  <a:schemeClr val="tx1"/>
                </a:solidFill>
              </a:rPr>
              <a:t>Codes are valid</a:t>
            </a:r>
          </a:p>
          <a:p>
            <a:pPr lvl="1">
              <a:lnSpc>
                <a:spcPct val="200000"/>
              </a:lnSpc>
            </a:pPr>
            <a:r>
              <a:rPr lang="en-US" dirty="0">
                <a:solidFill>
                  <a:schemeClr val="tx1"/>
                </a:solidFill>
              </a:rPr>
              <a:t>Data is in the expected format</a:t>
            </a:r>
          </a:p>
          <a:p>
            <a:pPr marL="342900" lvl="1" indent="0">
              <a:buNone/>
            </a:pPr>
            <a:endParaRPr lang="en-US" dirty="0"/>
          </a:p>
        </p:txBody>
      </p:sp>
    </p:spTree>
    <p:extLst>
      <p:ext uri="{BB962C8B-B14F-4D97-AF65-F5344CB8AC3E}">
        <p14:creationId xmlns:p14="http://schemas.microsoft.com/office/powerpoint/2010/main" val="3449364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2839A3-7772-4630-B2A7-25281549557F}"/>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89865"/>
            <a:ext cx="12192000" cy="1143000"/>
          </a:xfrm>
        </p:spPr>
        <p:txBody>
          <a:bodyPr/>
          <a:lstStyle/>
          <a:p>
            <a:r>
              <a:rPr lang="en-US" dirty="0"/>
              <a:t>Status: Data Validation Incomplete</a:t>
            </a:r>
          </a:p>
        </p:txBody>
      </p:sp>
      <p:sp>
        <p:nvSpPr>
          <p:cNvPr id="5" name="Content Placeholder 2"/>
          <p:cNvSpPr txBox="1">
            <a:spLocks/>
          </p:cNvSpPr>
          <p:nvPr/>
        </p:nvSpPr>
        <p:spPr>
          <a:xfrm>
            <a:off x="1524000" y="5181600"/>
            <a:ext cx="9144000" cy="115657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Status indicates that the data validation is incomplete due to data errors.</a:t>
            </a:r>
          </a:p>
          <a:p>
            <a:pPr marL="0" indent="0" algn="ctr">
              <a:spcBef>
                <a:spcPts val="0"/>
              </a:spcBef>
              <a:buClr>
                <a:srgbClr val="666666"/>
              </a:buClr>
              <a:buNone/>
            </a:pPr>
            <a:r>
              <a:rPr lang="en-US" dirty="0">
                <a:latin typeface="Avenir LT Std 45 Book" panose="020B0502020203020204" pitchFamily="34" charset="0"/>
              </a:rPr>
              <a:t>The Next Action is not highlighted, as Fix Errors is not enabled.</a:t>
            </a:r>
          </a:p>
          <a:p>
            <a:pPr marL="0" indent="0" algn="ctr">
              <a:spcBef>
                <a:spcPts val="0"/>
              </a:spcBef>
              <a:buClr>
                <a:srgbClr val="666666"/>
              </a:buClr>
              <a:buNone/>
            </a:pPr>
            <a:r>
              <a:rPr lang="en-US" dirty="0">
                <a:latin typeface="Avenir LT Std 45 Book" panose="020B0502020203020204" pitchFamily="34" charset="0"/>
              </a:rPr>
              <a:t>This batch needs to be downloaded from Download Batch.</a:t>
            </a:r>
          </a:p>
        </p:txBody>
      </p:sp>
      <p:sp>
        <p:nvSpPr>
          <p:cNvPr id="11" name="Rectangle 10"/>
          <p:cNvSpPr/>
          <p:nvPr/>
        </p:nvSpPr>
        <p:spPr>
          <a:xfrm>
            <a:off x="6217833" y="3322016"/>
            <a:ext cx="2056531" cy="2885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862011" y="1420640"/>
            <a:ext cx="942857" cy="142857"/>
          </a:xfrm>
          <a:prstGeom prst="rect">
            <a:avLst/>
          </a:prstGeom>
        </p:spPr>
      </p:pic>
      <p:grpSp>
        <p:nvGrpSpPr>
          <p:cNvPr id="9" name="Group 8">
            <a:extLst>
              <a:ext uri="{FF2B5EF4-FFF2-40B4-BE49-F238E27FC236}">
                <a16:creationId xmlns:a16="http://schemas.microsoft.com/office/drawing/2014/main" id="{0364DD09-6B7B-4031-AE37-E577EA37F120}"/>
              </a:ext>
            </a:extLst>
          </p:cNvPr>
          <p:cNvGrpSpPr/>
          <p:nvPr/>
        </p:nvGrpSpPr>
        <p:grpSpPr>
          <a:xfrm>
            <a:off x="1626143" y="1389330"/>
            <a:ext cx="8939714" cy="2469428"/>
            <a:chOff x="1626143" y="1389330"/>
            <a:chExt cx="8939714" cy="2469428"/>
          </a:xfrm>
        </p:grpSpPr>
        <p:grpSp>
          <p:nvGrpSpPr>
            <p:cNvPr id="4" name="Group 3">
              <a:extLst>
                <a:ext uri="{FF2B5EF4-FFF2-40B4-BE49-F238E27FC236}">
                  <a16:creationId xmlns:a16="http://schemas.microsoft.com/office/drawing/2014/main" id="{94A120F5-3742-41AF-8776-82238ADF97B6}"/>
                </a:ext>
              </a:extLst>
            </p:cNvPr>
            <p:cNvGrpSpPr/>
            <p:nvPr/>
          </p:nvGrpSpPr>
          <p:grpSpPr>
            <a:xfrm>
              <a:off x="1626143" y="1389330"/>
              <a:ext cx="8939714" cy="2469428"/>
              <a:chOff x="1626143" y="1389330"/>
              <a:chExt cx="8939714" cy="2469428"/>
            </a:xfrm>
          </p:grpSpPr>
          <p:pic>
            <p:nvPicPr>
              <p:cNvPr id="10" name="Picture 9"/>
              <p:cNvPicPr>
                <a:picLocks noChangeAspect="1"/>
              </p:cNvPicPr>
              <p:nvPr/>
            </p:nvPicPr>
            <p:blipFill>
              <a:blip r:embed="rId4"/>
              <a:stretch>
                <a:fillRect/>
              </a:stretch>
            </p:blipFill>
            <p:spPr>
              <a:xfrm>
                <a:off x="1626143" y="1389330"/>
                <a:ext cx="8939714" cy="2469428"/>
              </a:xfrm>
              <a:prstGeom prst="rect">
                <a:avLst/>
              </a:prstGeom>
            </p:spPr>
          </p:pic>
          <p:pic>
            <p:nvPicPr>
              <p:cNvPr id="7" name="Picture 6"/>
              <p:cNvPicPr>
                <a:picLocks noChangeAspect="1"/>
              </p:cNvPicPr>
              <p:nvPr/>
            </p:nvPicPr>
            <p:blipFill>
              <a:blip r:embed="rId5"/>
              <a:stretch>
                <a:fillRect/>
              </a:stretch>
            </p:blipFill>
            <p:spPr>
              <a:xfrm>
                <a:off x="1764568" y="2340287"/>
                <a:ext cx="742071" cy="136476"/>
              </a:xfrm>
              <a:prstGeom prst="rect">
                <a:avLst/>
              </a:prstGeom>
            </p:spPr>
          </p:pic>
        </p:grpSp>
        <p:pic>
          <p:nvPicPr>
            <p:cNvPr id="6" name="Picture 5">
              <a:extLst>
                <a:ext uri="{FF2B5EF4-FFF2-40B4-BE49-F238E27FC236}">
                  <a16:creationId xmlns:a16="http://schemas.microsoft.com/office/drawing/2014/main" id="{AABBD705-1E95-4B4A-BAD6-CA7445CF4F1F}"/>
                </a:ext>
              </a:extLst>
            </p:cNvPr>
            <p:cNvPicPr>
              <a:picLocks noChangeAspect="1"/>
            </p:cNvPicPr>
            <p:nvPr/>
          </p:nvPicPr>
          <p:blipFill>
            <a:blip r:embed="rId6"/>
            <a:stretch>
              <a:fillRect/>
            </a:stretch>
          </p:blipFill>
          <p:spPr>
            <a:xfrm>
              <a:off x="1924004" y="1413817"/>
              <a:ext cx="595772" cy="165492"/>
            </a:xfrm>
            <a:prstGeom prst="rect">
              <a:avLst/>
            </a:prstGeom>
          </p:spPr>
        </p:pic>
      </p:grpSp>
      <p:sp>
        <p:nvSpPr>
          <p:cNvPr id="12" name="Rectangle 11">
            <a:extLst>
              <a:ext uri="{FF2B5EF4-FFF2-40B4-BE49-F238E27FC236}">
                <a16:creationId xmlns:a16="http://schemas.microsoft.com/office/drawing/2014/main" id="{B1C08230-1A80-41BB-9696-C943582376C2}"/>
              </a:ext>
            </a:extLst>
          </p:cNvPr>
          <p:cNvSpPr/>
          <p:nvPr/>
        </p:nvSpPr>
        <p:spPr>
          <a:xfrm>
            <a:off x="6385302" y="3322016"/>
            <a:ext cx="1889062" cy="536742"/>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5140680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D53661-0A2C-4634-A115-3EC2D78AD10E}"/>
              </a:ext>
            </a:extLst>
          </p:cNvPr>
          <p:cNvGrpSpPr/>
          <p:nvPr/>
        </p:nvGrpSpPr>
        <p:grpSpPr>
          <a:xfrm>
            <a:off x="7752573" y="865225"/>
            <a:ext cx="2406952" cy="4197048"/>
            <a:chOff x="7752573" y="865225"/>
            <a:chExt cx="2406952" cy="4197048"/>
          </a:xfrm>
        </p:grpSpPr>
        <p:pic>
          <p:nvPicPr>
            <p:cNvPr id="9" name="Picture 8"/>
            <p:cNvPicPr>
              <a:picLocks noChangeAspect="1"/>
            </p:cNvPicPr>
            <p:nvPr/>
          </p:nvPicPr>
          <p:blipFill>
            <a:blip r:embed="rId3"/>
            <a:stretch>
              <a:fillRect/>
            </a:stretch>
          </p:blipFill>
          <p:spPr>
            <a:xfrm>
              <a:off x="7752573" y="865225"/>
              <a:ext cx="2406952" cy="4197048"/>
            </a:xfrm>
            <a:prstGeom prst="rect">
              <a:avLst/>
            </a:prstGeom>
          </p:spPr>
        </p:pic>
        <p:pic>
          <p:nvPicPr>
            <p:cNvPr id="2" name="Picture 1">
              <a:extLst>
                <a:ext uri="{FF2B5EF4-FFF2-40B4-BE49-F238E27FC236}">
                  <a16:creationId xmlns:a16="http://schemas.microsoft.com/office/drawing/2014/main" id="{FD159F13-F832-4140-8AF3-C80104B2D694}"/>
                </a:ext>
              </a:extLst>
            </p:cNvPr>
            <p:cNvPicPr>
              <a:picLocks noChangeAspect="1"/>
            </p:cNvPicPr>
            <p:nvPr/>
          </p:nvPicPr>
          <p:blipFill>
            <a:blip r:embed="rId4"/>
            <a:stretch>
              <a:fillRect/>
            </a:stretch>
          </p:blipFill>
          <p:spPr>
            <a:xfrm>
              <a:off x="8527478" y="1128999"/>
              <a:ext cx="1118616" cy="310726"/>
            </a:xfrm>
            <a:prstGeom prst="rect">
              <a:avLst/>
            </a:prstGeom>
          </p:spPr>
        </p:pic>
      </p:grpSp>
      <p:sp>
        <p:nvSpPr>
          <p:cNvPr id="3" name="Text Placeholder 2">
            <a:extLst>
              <a:ext uri="{FF2B5EF4-FFF2-40B4-BE49-F238E27FC236}">
                <a16:creationId xmlns:a16="http://schemas.microsoft.com/office/drawing/2014/main" id="{F95787D1-A56C-4949-B77D-AAE95683C191}"/>
              </a:ext>
            </a:extLst>
          </p:cNvPr>
          <p:cNvSpPr>
            <a:spLocks noGrp="1"/>
          </p:cNvSpPr>
          <p:nvPr>
            <p:ph type="body" sz="quarter" idx="10"/>
          </p:nvPr>
        </p:nvSpPr>
        <p:spPr>
          <a:xfrm>
            <a:off x="647434" y="2135968"/>
            <a:ext cx="5229665" cy="2586064"/>
          </a:xfrm>
        </p:spPr>
        <p:txBody>
          <a:bodyPr/>
          <a:lstStyle/>
          <a:p>
            <a:r>
              <a:rPr lang="en-US" sz="2400" dirty="0">
                <a:solidFill>
                  <a:schemeClr val="accent2"/>
                </a:solidFill>
              </a:rPr>
              <a:t>Download Batch </a:t>
            </a:r>
          </a:p>
          <a:p>
            <a:r>
              <a:rPr lang="en-US" sz="2400" dirty="0">
                <a:solidFill>
                  <a:schemeClr val="tx1"/>
                </a:solidFill>
              </a:rPr>
              <a:t>Select the Batch link under the menu.</a:t>
            </a:r>
          </a:p>
          <a:p>
            <a:endParaRPr lang="en-US" dirty="0"/>
          </a:p>
        </p:txBody>
      </p:sp>
      <p:sp>
        <p:nvSpPr>
          <p:cNvPr id="10" name="Rectangle 9"/>
          <p:cNvSpPr/>
          <p:nvPr/>
        </p:nvSpPr>
        <p:spPr>
          <a:xfrm>
            <a:off x="7939947" y="3144375"/>
            <a:ext cx="1118616" cy="2567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29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Files with Errors</a:t>
            </a:r>
          </a:p>
        </p:txBody>
      </p:sp>
      <p:sp>
        <p:nvSpPr>
          <p:cNvPr id="7" name="Content Placeholder 2"/>
          <p:cNvSpPr txBox="1">
            <a:spLocks/>
          </p:cNvSpPr>
          <p:nvPr/>
        </p:nvSpPr>
        <p:spPr>
          <a:xfrm>
            <a:off x="1191126" y="1253484"/>
            <a:ext cx="9809748" cy="463618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50000"/>
              </a:lnSpc>
              <a:buClr>
                <a:srgbClr val="666666"/>
              </a:buClr>
            </a:pPr>
            <a:r>
              <a:rPr lang="en-US" dirty="0">
                <a:latin typeface="Avenir LT Std 45 Book" panose="020B0502020203020204" pitchFamily="34" charset="0"/>
              </a:rPr>
              <a:t>Batches that failed data validation may be download with the error description of:</a:t>
            </a:r>
          </a:p>
          <a:p>
            <a:pPr lvl="1">
              <a:lnSpc>
                <a:spcPct val="150000"/>
              </a:lnSpc>
              <a:buClr>
                <a:srgbClr val="666666"/>
              </a:buClr>
            </a:pPr>
            <a:r>
              <a:rPr lang="en-US" dirty="0">
                <a:latin typeface="Avenir LT Std 45 Book" panose="020B0502020203020204" pitchFamily="34" charset="0"/>
              </a:rPr>
              <a:t>Canceled Records</a:t>
            </a:r>
          </a:p>
          <a:p>
            <a:pPr>
              <a:lnSpc>
                <a:spcPct val="150000"/>
              </a:lnSpc>
              <a:buClr>
                <a:srgbClr val="666666"/>
              </a:buClr>
            </a:pPr>
            <a:r>
              <a:rPr lang="en-US" dirty="0">
                <a:latin typeface="Avenir LT Std 45 Book" panose="020B0502020203020204" pitchFamily="34" charset="0"/>
              </a:rPr>
              <a:t>Canceled Records is used when ‘Auto Cancel Records’ is turned on. This property automatically cancels the records that fail data validation so the rest of the batch may continue processing.</a:t>
            </a:r>
          </a:p>
        </p:txBody>
      </p:sp>
    </p:spTree>
    <p:extLst>
      <p:ext uri="{BB962C8B-B14F-4D97-AF65-F5344CB8AC3E}">
        <p14:creationId xmlns:p14="http://schemas.microsoft.com/office/powerpoint/2010/main" val="29242620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#5</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17058670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#5</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tx1"/>
                </a:solidFill>
              </a:rPr>
              <a:t>Rejection of a Staff Batch File will occur if:</a:t>
            </a:r>
          </a:p>
          <a:p>
            <a:pPr marL="1371600" lvl="4" indent="0">
              <a:buNone/>
            </a:pPr>
            <a:r>
              <a:rPr lang="en-US" sz="2800" dirty="0"/>
              <a:t>Answer:</a:t>
            </a:r>
          </a:p>
          <a:p>
            <a:pPr marL="2014537" lvl="6" indent="0">
              <a:buNone/>
            </a:pPr>
            <a:r>
              <a:rPr lang="en-US" sz="2800" dirty="0">
                <a:solidFill>
                  <a:schemeClr val="tx1">
                    <a:lumMod val="50000"/>
                    <a:lumOff val="50000"/>
                  </a:schemeClr>
                </a:solidFill>
                <a:latin typeface="Avenir LT Std 45 Book" panose="020B0502020203020204" pitchFamily="34" charset="0"/>
              </a:rPr>
              <a:t>1+ record types are missing.</a:t>
            </a:r>
          </a:p>
          <a:p>
            <a:pPr marL="2014537" lvl="6" indent="0">
              <a:buNone/>
            </a:pPr>
            <a:r>
              <a:rPr lang="en-US" sz="2800" dirty="0">
                <a:solidFill>
                  <a:schemeClr val="tx1">
                    <a:lumMod val="50000"/>
                    <a:lumOff val="50000"/>
                  </a:schemeClr>
                </a:solidFill>
                <a:latin typeface="Avenir LT Std 45 Book" panose="020B0502020203020204" pitchFamily="34" charset="0"/>
              </a:rPr>
              <a:t>1+ fields have been omitted from a record.</a:t>
            </a:r>
          </a:p>
          <a:p>
            <a:pPr marL="2014537" lvl="6" indent="0">
              <a:buNone/>
            </a:pPr>
            <a:r>
              <a:rPr lang="en-US" sz="2800" dirty="0">
                <a:solidFill>
                  <a:schemeClr val="tx1">
                    <a:lumMod val="50000"/>
                    <a:lumOff val="50000"/>
                  </a:schemeClr>
                </a:solidFill>
                <a:latin typeface="Avenir LT Std 45 Book" panose="020B0502020203020204" pitchFamily="34" charset="0"/>
              </a:rPr>
              <a:t>The “Number of Records” field in the trailer record is incorrect.</a:t>
            </a:r>
          </a:p>
          <a:p>
            <a:pPr marL="2014537" lvl="6" indent="0">
              <a:buNone/>
            </a:pPr>
            <a:r>
              <a:rPr lang="en-US" sz="2800" dirty="0">
                <a:solidFill>
                  <a:schemeClr val="accent1"/>
                </a:solidFill>
                <a:latin typeface="Avenir LT Std 45 Book" panose="020B0502020203020204" pitchFamily="34" charset="0"/>
              </a:rPr>
              <a:t>All of the above</a:t>
            </a:r>
          </a:p>
          <a:p>
            <a:pPr marL="0" indent="0">
              <a:buNone/>
            </a:pPr>
            <a:endParaRPr lang="en-US" sz="2800" dirty="0">
              <a:solidFill>
                <a:schemeClr val="tx1"/>
              </a:solidFill>
            </a:endParaRPr>
          </a:p>
        </p:txBody>
      </p:sp>
    </p:spTree>
    <p:extLst>
      <p:ext uri="{BB962C8B-B14F-4D97-AF65-F5344CB8AC3E}">
        <p14:creationId xmlns:p14="http://schemas.microsoft.com/office/powerpoint/2010/main" val="2041500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#6</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28634404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#6</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accent1"/>
                </a:solidFill>
              </a:rPr>
              <a:t>Batches that failed data validation may be download with the error description of:</a:t>
            </a:r>
            <a:endParaRPr lang="en-US" sz="2800" dirty="0">
              <a:solidFill>
                <a:schemeClr val="tx1"/>
              </a:solidFill>
            </a:endParaRPr>
          </a:p>
          <a:p>
            <a:pPr marL="0" indent="0">
              <a:buNone/>
            </a:pPr>
            <a:r>
              <a:rPr lang="en-US" sz="2800" dirty="0"/>
              <a:t>Answer:</a:t>
            </a:r>
          </a:p>
          <a:p>
            <a:pPr marL="2743200" lvl="8" indent="0">
              <a:buNone/>
            </a:pPr>
            <a:r>
              <a:rPr lang="en-US" sz="2800" dirty="0">
                <a:solidFill>
                  <a:schemeClr val="bg2"/>
                </a:solidFill>
                <a:latin typeface="Avenir LT Std 45 Book" panose="020B0502020203020204" pitchFamily="34" charset="0"/>
                <a:cs typeface="Arial" pitchFamily="34" charset="0"/>
              </a:rPr>
              <a:t>Data Validation</a:t>
            </a:r>
          </a:p>
          <a:p>
            <a:pPr marL="2743200" lvl="8" indent="0">
              <a:buNone/>
            </a:pPr>
            <a:r>
              <a:rPr lang="en-US" sz="2800" dirty="0">
                <a:solidFill>
                  <a:schemeClr val="bg2"/>
                </a:solidFill>
                <a:latin typeface="Avenir LT Std 45 Book" panose="020B0502020203020204" pitchFamily="34" charset="0"/>
                <a:cs typeface="Arial" pitchFamily="34" charset="0"/>
              </a:rPr>
              <a:t>File Validation</a:t>
            </a:r>
          </a:p>
          <a:p>
            <a:pPr marL="2743200" lvl="8" indent="0">
              <a:buNone/>
            </a:pPr>
            <a:r>
              <a:rPr lang="en-US" sz="2800" dirty="0">
                <a:solidFill>
                  <a:schemeClr val="accent1"/>
                </a:solidFill>
              </a:rPr>
              <a:t>Canceled Records</a:t>
            </a:r>
          </a:p>
          <a:p>
            <a:pPr marL="2743200" lvl="8" indent="0">
              <a:buNone/>
            </a:pPr>
            <a:r>
              <a:rPr lang="en-US" sz="2800" dirty="0">
                <a:solidFill>
                  <a:schemeClr val="bg2"/>
                </a:solidFill>
                <a:latin typeface="Avenir LT Std 45 Book" panose="020B0502020203020204" pitchFamily="34" charset="0"/>
                <a:cs typeface="Arial" pitchFamily="34" charset="0"/>
              </a:rPr>
              <a:t>All of the above</a:t>
            </a:r>
          </a:p>
          <a:p>
            <a:endParaRPr lang="en-US" sz="2800" dirty="0">
              <a:solidFill>
                <a:schemeClr val="tx1"/>
              </a:solidFill>
            </a:endParaRPr>
          </a:p>
        </p:txBody>
      </p:sp>
    </p:spTree>
    <p:extLst>
      <p:ext uri="{BB962C8B-B14F-4D97-AF65-F5344CB8AC3E}">
        <p14:creationId xmlns:p14="http://schemas.microsoft.com/office/powerpoint/2010/main" val="1662851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bg2">
                    <a:lumMod val="40000"/>
                    <a:lumOff val="60000"/>
                  </a:schemeClr>
                </a:solidFill>
              </a:rPr>
              <a:t>Staff ID Overview</a:t>
            </a:r>
          </a:p>
          <a:p>
            <a:pPr>
              <a:lnSpc>
                <a:spcPct val="200000"/>
              </a:lnSpc>
              <a:spcBef>
                <a:spcPts val="0"/>
              </a:spcBef>
            </a:pPr>
            <a:r>
              <a:rPr lang="en-US" sz="2400" dirty="0">
                <a:solidFill>
                  <a:schemeClr val="bg2">
                    <a:lumMod val="40000"/>
                    <a:lumOff val="60000"/>
                  </a:schemeClr>
                </a:solidFill>
              </a:rPr>
              <a:t>ID Assignment Process</a:t>
            </a:r>
          </a:p>
          <a:p>
            <a:pPr>
              <a:lnSpc>
                <a:spcPct val="200000"/>
              </a:lnSpc>
              <a:spcBef>
                <a:spcPts val="0"/>
              </a:spcBef>
            </a:pPr>
            <a:r>
              <a:rPr lang="en-US" sz="2400" dirty="0">
                <a:solidFill>
                  <a:schemeClr val="bg2">
                    <a:lumMod val="40000"/>
                    <a:lumOff val="60000"/>
                  </a:schemeClr>
                </a:solidFill>
              </a:rPr>
              <a:t>Near Match Resolution</a:t>
            </a:r>
          </a:p>
          <a:p>
            <a:pPr>
              <a:lnSpc>
                <a:spcPct val="200000"/>
              </a:lnSpc>
              <a:spcBef>
                <a:spcPts val="0"/>
              </a:spcBef>
            </a:pPr>
            <a:r>
              <a:rPr lang="en-US" sz="2400" dirty="0">
                <a:solidFill>
                  <a:schemeClr val="bg2">
                    <a:lumMod val="40000"/>
                    <a:lumOff val="60000"/>
                  </a:schemeClr>
                </a:solidFill>
              </a:rPr>
              <a:t>Troubleshooting Validation Issues</a:t>
            </a:r>
          </a:p>
          <a:p>
            <a:pPr>
              <a:lnSpc>
                <a:spcPct val="200000"/>
              </a:lnSpc>
              <a:spcBef>
                <a:spcPts val="0"/>
              </a:spcBef>
            </a:pPr>
            <a:r>
              <a:rPr lang="en-US" sz="2400" dirty="0">
                <a:solidFill>
                  <a:schemeClr val="tx1"/>
                </a:solidFill>
              </a:rPr>
              <a:t>System Tools</a:t>
            </a:r>
          </a:p>
          <a:p>
            <a:pPr>
              <a:lnSpc>
                <a:spcPct val="200000"/>
              </a:lnSpc>
              <a:spcBef>
                <a:spcPts val="0"/>
              </a:spcBef>
            </a:pPr>
            <a:r>
              <a:rPr lang="en-US" sz="2400" dirty="0">
                <a:solidFill>
                  <a:schemeClr val="bg2">
                    <a:lumMod val="40000"/>
                    <a:lumOff val="60000"/>
                  </a:schemeClr>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4190648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3346AC-18AA-4D2F-A60A-1471D6509FBC}"/>
              </a:ext>
            </a:extLst>
          </p:cNvPr>
          <p:cNvSpPr>
            <a:spLocks noGrp="1"/>
          </p:cNvSpPr>
          <p:nvPr>
            <p:ph type="body" sz="quarter" idx="10"/>
          </p:nvPr>
        </p:nvSpPr>
        <p:spPr/>
        <p:txBody>
          <a:bodyPr/>
          <a:lstStyle/>
          <a:p>
            <a:r>
              <a:rPr lang="en-US" dirty="0"/>
              <a:t>05</a:t>
            </a:r>
          </a:p>
        </p:txBody>
      </p:sp>
      <p:sp>
        <p:nvSpPr>
          <p:cNvPr id="4" name="Text Placeholder 3">
            <a:extLst>
              <a:ext uri="{FF2B5EF4-FFF2-40B4-BE49-F238E27FC236}">
                <a16:creationId xmlns:a16="http://schemas.microsoft.com/office/drawing/2014/main" id="{6BC53065-225D-4C5E-8AB8-7A08AC874572}"/>
              </a:ext>
            </a:extLst>
          </p:cNvPr>
          <p:cNvSpPr>
            <a:spLocks noGrp="1"/>
          </p:cNvSpPr>
          <p:nvPr>
            <p:ph type="body" sz="quarter" idx="11"/>
          </p:nvPr>
        </p:nvSpPr>
        <p:spPr/>
        <p:txBody>
          <a:bodyPr/>
          <a:lstStyle/>
          <a:p>
            <a:r>
              <a:rPr lang="en-US" dirty="0">
                <a:solidFill>
                  <a:schemeClr val="tx1"/>
                </a:solidFill>
              </a:rPr>
              <a:t>Staff ID System Tools</a:t>
            </a:r>
          </a:p>
        </p:txBody>
      </p:sp>
    </p:spTree>
    <p:extLst>
      <p:ext uri="{BB962C8B-B14F-4D97-AF65-F5344CB8AC3E}">
        <p14:creationId xmlns:p14="http://schemas.microsoft.com/office/powerpoint/2010/main" val="56254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883D7-0FDE-4B3D-9629-C90F7A742017}"/>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1" name="Title 10"/>
          <p:cNvSpPr>
            <a:spLocks noGrp="1"/>
          </p:cNvSpPr>
          <p:nvPr>
            <p:ph type="title"/>
          </p:nvPr>
        </p:nvSpPr>
        <p:spPr/>
        <p:txBody>
          <a:bodyPr/>
          <a:lstStyle/>
          <a:p>
            <a:pPr algn="l"/>
            <a:r>
              <a:rPr lang="en-US" dirty="0"/>
              <a:t>ID Assignment Process: Overview</a:t>
            </a:r>
          </a:p>
        </p:txBody>
      </p:sp>
      <p:sp>
        <p:nvSpPr>
          <p:cNvPr id="6" name="Rectangle 5"/>
          <p:cNvSpPr/>
          <p:nvPr/>
        </p:nvSpPr>
        <p:spPr>
          <a:xfrm>
            <a:off x="2581275" y="1255499"/>
            <a:ext cx="2314576" cy="1232586"/>
          </a:xfrm>
          <a:prstGeom prst="rect">
            <a:avLst/>
          </a:prstGeom>
          <a:no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stretch>
            <a:fillRect/>
          </a:stretch>
        </p:blipFill>
        <p:spPr>
          <a:xfrm>
            <a:off x="1642873" y="1252729"/>
            <a:ext cx="8876545" cy="4511431"/>
          </a:xfrm>
          <a:prstGeom prst="rect">
            <a:avLst/>
          </a:prstGeom>
        </p:spPr>
      </p:pic>
    </p:spTree>
    <p:extLst>
      <p:ext uri="{BB962C8B-B14F-4D97-AF65-F5344CB8AC3E}">
        <p14:creationId xmlns:p14="http://schemas.microsoft.com/office/powerpoint/2010/main" val="1605025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Staff ID System Tools: Topics</a:t>
            </a:r>
          </a:p>
        </p:txBody>
      </p:sp>
      <p:sp>
        <p:nvSpPr>
          <p:cNvPr id="4" name="Content Placeholder 3"/>
          <p:cNvSpPr>
            <a:spLocks noGrp="1"/>
          </p:cNvSpPr>
          <p:nvPr>
            <p:ph idx="1"/>
          </p:nvPr>
        </p:nvSpPr>
        <p:spPr>
          <a:xfrm>
            <a:off x="4315767" y="1329744"/>
            <a:ext cx="3560466" cy="4564062"/>
          </a:xfrm>
        </p:spPr>
        <p:txBody>
          <a:bodyPr/>
          <a:lstStyle/>
          <a:p>
            <a:pPr>
              <a:lnSpc>
                <a:spcPct val="200000"/>
              </a:lnSpc>
              <a:buFont typeface="Wingdings" panose="05000000000000000000" pitchFamily="2" charset="2"/>
              <a:buChar char="ü"/>
            </a:pPr>
            <a:r>
              <a:rPr lang="en-US" dirty="0">
                <a:solidFill>
                  <a:schemeClr val="tx1"/>
                </a:solidFill>
              </a:rPr>
              <a:t>Staff Search</a:t>
            </a:r>
          </a:p>
          <a:p>
            <a:pPr>
              <a:lnSpc>
                <a:spcPct val="200000"/>
              </a:lnSpc>
              <a:buFont typeface="Wingdings" panose="05000000000000000000" pitchFamily="2" charset="2"/>
              <a:buChar char="ü"/>
            </a:pPr>
            <a:r>
              <a:rPr lang="en-US" dirty="0">
                <a:solidFill>
                  <a:schemeClr val="tx1"/>
                </a:solidFill>
              </a:rPr>
              <a:t>Download by Location</a:t>
            </a:r>
          </a:p>
          <a:p>
            <a:pPr marL="0" indent="0">
              <a:buNone/>
            </a:pPr>
            <a:endParaRPr lang="en-US" dirty="0"/>
          </a:p>
        </p:txBody>
      </p:sp>
    </p:spTree>
    <p:extLst>
      <p:ext uri="{BB962C8B-B14F-4D97-AF65-F5344CB8AC3E}">
        <p14:creationId xmlns:p14="http://schemas.microsoft.com/office/powerpoint/2010/main" val="19947713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3D2D3F-8E3F-4F06-9C66-6386FFB5E8DB}"/>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54932"/>
            <a:ext cx="12192000" cy="1143000"/>
          </a:xfrm>
        </p:spPr>
        <p:txBody>
          <a:bodyPr/>
          <a:lstStyle/>
          <a:p>
            <a:r>
              <a:rPr lang="en-US" dirty="0"/>
              <a:t>Staff Search Overview</a:t>
            </a:r>
          </a:p>
        </p:txBody>
      </p:sp>
      <p:sp>
        <p:nvSpPr>
          <p:cNvPr id="5" name="Content Placeholder 2"/>
          <p:cNvSpPr txBox="1">
            <a:spLocks/>
          </p:cNvSpPr>
          <p:nvPr/>
        </p:nvSpPr>
        <p:spPr>
          <a:xfrm>
            <a:off x="648088" y="5185905"/>
            <a:ext cx="10896600" cy="80010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Staff search allows users to search for Staff members using demographic information.</a:t>
            </a:r>
          </a:p>
        </p:txBody>
      </p:sp>
      <p:grpSp>
        <p:nvGrpSpPr>
          <p:cNvPr id="13" name="Group 12">
            <a:extLst>
              <a:ext uri="{FF2B5EF4-FFF2-40B4-BE49-F238E27FC236}">
                <a16:creationId xmlns:a16="http://schemas.microsoft.com/office/drawing/2014/main" id="{3DD92702-55B1-4E1E-94D0-9885990F587C}"/>
              </a:ext>
            </a:extLst>
          </p:cNvPr>
          <p:cNvGrpSpPr/>
          <p:nvPr/>
        </p:nvGrpSpPr>
        <p:grpSpPr>
          <a:xfrm>
            <a:off x="1571905" y="1319463"/>
            <a:ext cx="9048191" cy="3018191"/>
            <a:chOff x="1571905" y="1319463"/>
            <a:chExt cx="9048191" cy="3018191"/>
          </a:xfrm>
        </p:grpSpPr>
        <p:grpSp>
          <p:nvGrpSpPr>
            <p:cNvPr id="11" name="Group 10">
              <a:extLst>
                <a:ext uri="{FF2B5EF4-FFF2-40B4-BE49-F238E27FC236}">
                  <a16:creationId xmlns:a16="http://schemas.microsoft.com/office/drawing/2014/main" id="{9737DB9A-B581-4ED2-9332-F83F08EC7F5C}"/>
                </a:ext>
              </a:extLst>
            </p:cNvPr>
            <p:cNvGrpSpPr/>
            <p:nvPr/>
          </p:nvGrpSpPr>
          <p:grpSpPr>
            <a:xfrm>
              <a:off x="1571905" y="1319463"/>
              <a:ext cx="9048191" cy="3018191"/>
              <a:chOff x="1571905" y="1319463"/>
              <a:chExt cx="9048191" cy="3018191"/>
            </a:xfrm>
          </p:grpSpPr>
          <p:grpSp>
            <p:nvGrpSpPr>
              <p:cNvPr id="9" name="Group 8">
                <a:extLst>
                  <a:ext uri="{FF2B5EF4-FFF2-40B4-BE49-F238E27FC236}">
                    <a16:creationId xmlns:a16="http://schemas.microsoft.com/office/drawing/2014/main" id="{B020ED7A-47B8-4F59-9A9A-CC49D3748E03}"/>
                  </a:ext>
                </a:extLst>
              </p:cNvPr>
              <p:cNvGrpSpPr/>
              <p:nvPr/>
            </p:nvGrpSpPr>
            <p:grpSpPr>
              <a:xfrm>
                <a:off x="1571905" y="1319463"/>
                <a:ext cx="9048191" cy="3018191"/>
                <a:chOff x="1571905" y="1319463"/>
                <a:chExt cx="9048191" cy="3018191"/>
              </a:xfrm>
            </p:grpSpPr>
            <p:grpSp>
              <p:nvGrpSpPr>
                <p:cNvPr id="7" name="Group 6">
                  <a:extLst>
                    <a:ext uri="{FF2B5EF4-FFF2-40B4-BE49-F238E27FC236}">
                      <a16:creationId xmlns:a16="http://schemas.microsoft.com/office/drawing/2014/main" id="{C0E58FF1-E536-423E-BFD2-FE396C38129C}"/>
                    </a:ext>
                  </a:extLst>
                </p:cNvPr>
                <p:cNvGrpSpPr/>
                <p:nvPr/>
              </p:nvGrpSpPr>
              <p:grpSpPr>
                <a:xfrm>
                  <a:off x="1571905" y="1319463"/>
                  <a:ext cx="9048191" cy="3018191"/>
                  <a:chOff x="1571905" y="1319463"/>
                  <a:chExt cx="9048191" cy="3018191"/>
                </a:xfrm>
              </p:grpSpPr>
              <p:pic>
                <p:nvPicPr>
                  <p:cNvPr id="3" name="Picture 2"/>
                  <p:cNvPicPr>
                    <a:picLocks noChangeAspect="1"/>
                  </p:cNvPicPr>
                  <p:nvPr/>
                </p:nvPicPr>
                <p:blipFill>
                  <a:blip r:embed="rId3"/>
                  <a:stretch>
                    <a:fillRect/>
                  </a:stretch>
                </p:blipFill>
                <p:spPr>
                  <a:xfrm>
                    <a:off x="1571905" y="1319463"/>
                    <a:ext cx="9048191" cy="3018191"/>
                  </a:xfrm>
                  <a:prstGeom prst="rect">
                    <a:avLst/>
                  </a:prstGeom>
                </p:spPr>
              </p:pic>
              <p:pic>
                <p:nvPicPr>
                  <p:cNvPr id="4" name="Picture 3"/>
                  <p:cNvPicPr>
                    <a:picLocks noChangeAspect="1"/>
                  </p:cNvPicPr>
                  <p:nvPr/>
                </p:nvPicPr>
                <p:blipFill>
                  <a:blip r:embed="rId4"/>
                  <a:stretch>
                    <a:fillRect/>
                  </a:stretch>
                </p:blipFill>
                <p:spPr>
                  <a:xfrm>
                    <a:off x="1873250" y="1364381"/>
                    <a:ext cx="942857" cy="142857"/>
                  </a:xfrm>
                  <a:prstGeom prst="rect">
                    <a:avLst/>
                  </a:prstGeom>
                </p:spPr>
              </p:pic>
            </p:grpSp>
            <p:pic>
              <p:nvPicPr>
                <p:cNvPr id="8" name="Picture 7">
                  <a:extLst>
                    <a:ext uri="{FF2B5EF4-FFF2-40B4-BE49-F238E27FC236}">
                      <a16:creationId xmlns:a16="http://schemas.microsoft.com/office/drawing/2014/main" id="{F3E8D9CE-3164-4AE6-A82D-8585A7EBFC5C}"/>
                    </a:ext>
                  </a:extLst>
                </p:cNvPr>
                <p:cNvPicPr>
                  <a:picLocks noChangeAspect="1"/>
                </p:cNvPicPr>
                <p:nvPr/>
              </p:nvPicPr>
              <p:blipFill>
                <a:blip r:embed="rId5"/>
                <a:stretch>
                  <a:fillRect/>
                </a:stretch>
              </p:blipFill>
              <p:spPr>
                <a:xfrm>
                  <a:off x="1869547" y="1364382"/>
                  <a:ext cx="563687" cy="156580"/>
                </a:xfrm>
                <a:prstGeom prst="rect">
                  <a:avLst/>
                </a:prstGeom>
              </p:spPr>
            </p:pic>
          </p:grpSp>
          <p:pic>
            <p:nvPicPr>
              <p:cNvPr id="10" name="Picture 9">
                <a:extLst>
                  <a:ext uri="{FF2B5EF4-FFF2-40B4-BE49-F238E27FC236}">
                    <a16:creationId xmlns:a16="http://schemas.microsoft.com/office/drawing/2014/main" id="{53C01C1D-238E-4765-8C9C-D05BFE1AB85E}"/>
                  </a:ext>
                </a:extLst>
              </p:cNvPr>
              <p:cNvPicPr>
                <a:picLocks noChangeAspect="1"/>
              </p:cNvPicPr>
              <p:nvPr/>
            </p:nvPicPr>
            <p:blipFill>
              <a:blip r:embed="rId6"/>
              <a:stretch>
                <a:fillRect/>
              </a:stretch>
            </p:blipFill>
            <p:spPr>
              <a:xfrm>
                <a:off x="1587401" y="1594143"/>
                <a:ext cx="1853221" cy="146658"/>
              </a:xfrm>
              <a:prstGeom prst="rect">
                <a:avLst/>
              </a:prstGeom>
            </p:spPr>
          </p:pic>
        </p:grpSp>
        <p:pic>
          <p:nvPicPr>
            <p:cNvPr id="12" name="Picture 11">
              <a:extLst>
                <a:ext uri="{FF2B5EF4-FFF2-40B4-BE49-F238E27FC236}">
                  <a16:creationId xmlns:a16="http://schemas.microsoft.com/office/drawing/2014/main" id="{CA15B03D-C59D-4912-9909-52E399D2AAB3}"/>
                </a:ext>
              </a:extLst>
            </p:cNvPr>
            <p:cNvPicPr>
              <a:picLocks noChangeAspect="1"/>
            </p:cNvPicPr>
            <p:nvPr/>
          </p:nvPicPr>
          <p:blipFill>
            <a:blip r:embed="rId7"/>
            <a:stretch>
              <a:fillRect/>
            </a:stretch>
          </p:blipFill>
          <p:spPr>
            <a:xfrm>
              <a:off x="9328407" y="1360940"/>
              <a:ext cx="1276190" cy="104762"/>
            </a:xfrm>
            <a:prstGeom prst="rect">
              <a:avLst/>
            </a:prstGeom>
          </p:spPr>
        </p:pic>
      </p:grpSp>
    </p:spTree>
    <p:extLst>
      <p:ext uri="{BB962C8B-B14F-4D97-AF65-F5344CB8AC3E}">
        <p14:creationId xmlns:p14="http://schemas.microsoft.com/office/powerpoint/2010/main" val="33109140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B39198-8CC0-4280-B8DB-CD56F4856461}"/>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283745"/>
            <a:ext cx="12192000" cy="1143000"/>
          </a:xfrm>
        </p:spPr>
        <p:txBody>
          <a:bodyPr/>
          <a:lstStyle/>
          <a:p>
            <a:r>
              <a:rPr lang="en-US" dirty="0"/>
              <a:t>Staff Search Overview</a:t>
            </a:r>
          </a:p>
        </p:txBody>
      </p:sp>
      <p:sp>
        <p:nvSpPr>
          <p:cNvPr id="5" name="Content Placeholder 2"/>
          <p:cNvSpPr txBox="1">
            <a:spLocks/>
          </p:cNvSpPr>
          <p:nvPr/>
        </p:nvSpPr>
        <p:spPr>
          <a:xfrm>
            <a:off x="2144970" y="5135624"/>
            <a:ext cx="7902060" cy="137616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First and last name are required at a minimum.  </a:t>
            </a:r>
          </a:p>
          <a:p>
            <a:pPr marL="0" indent="0" algn="ctr">
              <a:spcBef>
                <a:spcPts val="0"/>
              </a:spcBef>
              <a:buClr>
                <a:srgbClr val="666666"/>
              </a:buClr>
              <a:buNone/>
            </a:pPr>
            <a:r>
              <a:rPr lang="en-US" dirty="0">
                <a:latin typeface="Avenir LT Std 45 Book" panose="020B0502020203020204" pitchFamily="34" charset="0"/>
              </a:rPr>
              <a:t>Adding additional data elements improves the search results.</a:t>
            </a:r>
          </a:p>
          <a:p>
            <a:pPr lvl="1"/>
            <a:endParaRPr lang="en-US" dirty="0"/>
          </a:p>
        </p:txBody>
      </p:sp>
      <p:grpSp>
        <p:nvGrpSpPr>
          <p:cNvPr id="15" name="Group 14">
            <a:extLst>
              <a:ext uri="{FF2B5EF4-FFF2-40B4-BE49-F238E27FC236}">
                <a16:creationId xmlns:a16="http://schemas.microsoft.com/office/drawing/2014/main" id="{DC07E993-B6F9-432D-96F5-0AC6F0FA9FC1}"/>
              </a:ext>
            </a:extLst>
          </p:cNvPr>
          <p:cNvGrpSpPr/>
          <p:nvPr/>
        </p:nvGrpSpPr>
        <p:grpSpPr>
          <a:xfrm>
            <a:off x="1679094" y="1255295"/>
            <a:ext cx="8833811" cy="2847619"/>
            <a:chOff x="1679094" y="1255295"/>
            <a:chExt cx="8833811" cy="2847619"/>
          </a:xfrm>
        </p:grpSpPr>
        <p:grpSp>
          <p:nvGrpSpPr>
            <p:cNvPr id="13" name="Group 12">
              <a:extLst>
                <a:ext uri="{FF2B5EF4-FFF2-40B4-BE49-F238E27FC236}">
                  <a16:creationId xmlns:a16="http://schemas.microsoft.com/office/drawing/2014/main" id="{4BD4F80B-1F8F-43EB-9248-32237A5CCA88}"/>
                </a:ext>
              </a:extLst>
            </p:cNvPr>
            <p:cNvGrpSpPr/>
            <p:nvPr/>
          </p:nvGrpSpPr>
          <p:grpSpPr>
            <a:xfrm>
              <a:off x="1679096" y="1255295"/>
              <a:ext cx="8833809" cy="2847619"/>
              <a:chOff x="1679096" y="1255295"/>
              <a:chExt cx="8833809" cy="2847619"/>
            </a:xfrm>
          </p:grpSpPr>
          <p:grpSp>
            <p:nvGrpSpPr>
              <p:cNvPr id="11" name="Group 10">
                <a:extLst>
                  <a:ext uri="{FF2B5EF4-FFF2-40B4-BE49-F238E27FC236}">
                    <a16:creationId xmlns:a16="http://schemas.microsoft.com/office/drawing/2014/main" id="{B4C78DA0-5400-4E9F-B5E5-F0BEF36CA6DE}"/>
                  </a:ext>
                </a:extLst>
              </p:cNvPr>
              <p:cNvGrpSpPr/>
              <p:nvPr/>
            </p:nvGrpSpPr>
            <p:grpSpPr>
              <a:xfrm>
                <a:off x="1679096" y="1255295"/>
                <a:ext cx="8833809" cy="2847619"/>
                <a:chOff x="1679096" y="1255295"/>
                <a:chExt cx="8833809" cy="2847619"/>
              </a:xfrm>
            </p:grpSpPr>
            <p:grpSp>
              <p:nvGrpSpPr>
                <p:cNvPr id="4" name="Group 3">
                  <a:extLst>
                    <a:ext uri="{FF2B5EF4-FFF2-40B4-BE49-F238E27FC236}">
                      <a16:creationId xmlns:a16="http://schemas.microsoft.com/office/drawing/2014/main" id="{35C4DB87-6F12-418A-9C42-4E9FF0203BBC}"/>
                    </a:ext>
                  </a:extLst>
                </p:cNvPr>
                <p:cNvGrpSpPr/>
                <p:nvPr/>
              </p:nvGrpSpPr>
              <p:grpSpPr>
                <a:xfrm>
                  <a:off x="1679096" y="1255295"/>
                  <a:ext cx="8833809" cy="2847619"/>
                  <a:chOff x="1679096" y="1143001"/>
                  <a:chExt cx="8833809" cy="2847619"/>
                </a:xfrm>
              </p:grpSpPr>
              <p:pic>
                <p:nvPicPr>
                  <p:cNvPr id="3" name="Picture 2"/>
                  <p:cNvPicPr>
                    <a:picLocks noChangeAspect="1"/>
                  </p:cNvPicPr>
                  <p:nvPr/>
                </p:nvPicPr>
                <p:blipFill>
                  <a:blip r:embed="rId3"/>
                  <a:stretch>
                    <a:fillRect/>
                  </a:stretch>
                </p:blipFill>
                <p:spPr>
                  <a:xfrm>
                    <a:off x="1679096" y="1143001"/>
                    <a:ext cx="8833809" cy="2847619"/>
                  </a:xfrm>
                  <a:prstGeom prst="rect">
                    <a:avLst/>
                  </a:prstGeom>
                </p:spPr>
              </p:pic>
              <p:pic>
                <p:nvPicPr>
                  <p:cNvPr id="6" name="Picture 5"/>
                  <p:cNvPicPr>
                    <a:picLocks noChangeAspect="1"/>
                  </p:cNvPicPr>
                  <p:nvPr/>
                </p:nvPicPr>
                <p:blipFill>
                  <a:blip r:embed="rId4"/>
                  <a:stretch>
                    <a:fillRect/>
                  </a:stretch>
                </p:blipFill>
                <p:spPr>
                  <a:xfrm>
                    <a:off x="1927841" y="1171594"/>
                    <a:ext cx="942857" cy="142857"/>
                  </a:xfrm>
                  <a:prstGeom prst="rect">
                    <a:avLst/>
                  </a:prstGeom>
                </p:spPr>
              </p:pic>
            </p:grpSp>
            <p:pic>
              <p:nvPicPr>
                <p:cNvPr id="8" name="Picture 7">
                  <a:extLst>
                    <a:ext uri="{FF2B5EF4-FFF2-40B4-BE49-F238E27FC236}">
                      <a16:creationId xmlns:a16="http://schemas.microsoft.com/office/drawing/2014/main" id="{8F6AB4C5-9ED9-4033-8077-949D7906FA4F}"/>
                    </a:ext>
                  </a:extLst>
                </p:cNvPr>
                <p:cNvPicPr>
                  <a:picLocks noChangeAspect="1"/>
                </p:cNvPicPr>
                <p:nvPr/>
              </p:nvPicPr>
              <p:blipFill>
                <a:blip r:embed="rId5"/>
                <a:stretch>
                  <a:fillRect/>
                </a:stretch>
              </p:blipFill>
              <p:spPr>
                <a:xfrm>
                  <a:off x="1958838" y="1290166"/>
                  <a:ext cx="551888" cy="153302"/>
                </a:xfrm>
                <a:prstGeom prst="rect">
                  <a:avLst/>
                </a:prstGeom>
              </p:spPr>
            </p:pic>
          </p:grpSp>
          <p:pic>
            <p:nvPicPr>
              <p:cNvPr id="12" name="Picture 11">
                <a:extLst>
                  <a:ext uri="{FF2B5EF4-FFF2-40B4-BE49-F238E27FC236}">
                    <a16:creationId xmlns:a16="http://schemas.microsoft.com/office/drawing/2014/main" id="{276CE481-9966-4CF8-B27E-FB2D9EA16A26}"/>
                  </a:ext>
                </a:extLst>
              </p:cNvPr>
              <p:cNvPicPr>
                <a:picLocks noChangeAspect="1"/>
              </p:cNvPicPr>
              <p:nvPr/>
            </p:nvPicPr>
            <p:blipFill>
              <a:blip r:embed="rId6"/>
              <a:stretch>
                <a:fillRect/>
              </a:stretch>
            </p:blipFill>
            <p:spPr>
              <a:xfrm>
                <a:off x="9278358" y="1283888"/>
                <a:ext cx="1219048" cy="123810"/>
              </a:xfrm>
              <a:prstGeom prst="rect">
                <a:avLst/>
              </a:prstGeom>
            </p:spPr>
          </p:pic>
        </p:grpSp>
        <p:pic>
          <p:nvPicPr>
            <p:cNvPr id="14" name="Picture 13">
              <a:extLst>
                <a:ext uri="{FF2B5EF4-FFF2-40B4-BE49-F238E27FC236}">
                  <a16:creationId xmlns:a16="http://schemas.microsoft.com/office/drawing/2014/main" id="{6ACC2E06-7162-4BB5-96F6-483848BFB2DC}"/>
                </a:ext>
              </a:extLst>
            </p:cNvPr>
            <p:cNvPicPr>
              <a:picLocks noChangeAspect="1"/>
            </p:cNvPicPr>
            <p:nvPr/>
          </p:nvPicPr>
          <p:blipFill>
            <a:blip r:embed="rId7"/>
            <a:stretch>
              <a:fillRect/>
            </a:stretch>
          </p:blipFill>
          <p:spPr>
            <a:xfrm>
              <a:off x="1679094" y="1501689"/>
              <a:ext cx="1805179" cy="142857"/>
            </a:xfrm>
            <a:prstGeom prst="rect">
              <a:avLst/>
            </a:prstGeom>
          </p:spPr>
        </p:pic>
      </p:grpSp>
    </p:spTree>
    <p:extLst>
      <p:ext uri="{BB962C8B-B14F-4D97-AF65-F5344CB8AC3E}">
        <p14:creationId xmlns:p14="http://schemas.microsoft.com/office/powerpoint/2010/main" val="13299557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917E4-5EB5-44A9-873E-8E6F1A9619E1}"/>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36882"/>
            <a:ext cx="12192000" cy="1143000"/>
          </a:xfrm>
        </p:spPr>
        <p:txBody>
          <a:bodyPr/>
          <a:lstStyle/>
          <a:p>
            <a:r>
              <a:rPr lang="en-US" dirty="0"/>
              <a:t>Staff Search Results</a:t>
            </a:r>
          </a:p>
        </p:txBody>
      </p:sp>
      <p:sp>
        <p:nvSpPr>
          <p:cNvPr id="5" name="Content Placeholder 2"/>
          <p:cNvSpPr txBox="1">
            <a:spLocks/>
          </p:cNvSpPr>
          <p:nvPr/>
        </p:nvSpPr>
        <p:spPr>
          <a:xfrm>
            <a:off x="1536991" y="4990788"/>
            <a:ext cx="9118019" cy="1146535"/>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system returns potential matches according to the search parameters.</a:t>
            </a:r>
          </a:p>
          <a:p>
            <a:pPr marL="0" indent="0" algn="ctr">
              <a:spcBef>
                <a:spcPts val="0"/>
              </a:spcBef>
              <a:buClr>
                <a:srgbClr val="666666"/>
              </a:buClr>
              <a:buNone/>
            </a:pPr>
            <a:r>
              <a:rPr lang="en-US" dirty="0">
                <a:latin typeface="Avenir LT Std 45 Book" panose="020B0502020203020204" pitchFamily="34" charset="0"/>
              </a:rPr>
              <a:t>Each record is returned with a Match Probability score.</a:t>
            </a:r>
          </a:p>
          <a:p>
            <a:pPr marL="0" indent="0" algn="ctr">
              <a:spcBef>
                <a:spcPts val="0"/>
              </a:spcBef>
              <a:buClr>
                <a:srgbClr val="666666"/>
              </a:buClr>
              <a:buNone/>
            </a:pPr>
            <a:r>
              <a:rPr lang="en-US" dirty="0">
                <a:latin typeface="Avenir LT Std 45 Book" panose="020B0502020203020204" pitchFamily="34" charset="0"/>
              </a:rPr>
              <a:t>The Staff names link to the detailed Staff records.</a:t>
            </a:r>
          </a:p>
          <a:p>
            <a:pPr lvl="1"/>
            <a:endParaRPr lang="en-US" dirty="0"/>
          </a:p>
        </p:txBody>
      </p:sp>
      <p:pic>
        <p:nvPicPr>
          <p:cNvPr id="6" name="Picture 5"/>
          <p:cNvPicPr>
            <a:picLocks noChangeAspect="1"/>
          </p:cNvPicPr>
          <p:nvPr/>
        </p:nvPicPr>
        <p:blipFill>
          <a:blip r:embed="rId3"/>
          <a:stretch>
            <a:fillRect/>
          </a:stretch>
        </p:blipFill>
        <p:spPr>
          <a:xfrm>
            <a:off x="1670747" y="1952552"/>
            <a:ext cx="8905143" cy="1255619"/>
          </a:xfrm>
          <a:prstGeom prst="rect">
            <a:avLst/>
          </a:prstGeom>
        </p:spPr>
      </p:pic>
      <p:sp>
        <p:nvSpPr>
          <p:cNvPr id="8" name="Rectangle 7"/>
          <p:cNvSpPr/>
          <p:nvPr/>
        </p:nvSpPr>
        <p:spPr>
          <a:xfrm>
            <a:off x="2228923" y="2318270"/>
            <a:ext cx="1187673" cy="9540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15376" y="2318272"/>
            <a:ext cx="563526" cy="9540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14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97B4B2-B6D6-48E4-8435-995AA67B05EB}"/>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169778"/>
            <a:ext cx="12192000" cy="1143000"/>
          </a:xfrm>
        </p:spPr>
        <p:txBody>
          <a:bodyPr/>
          <a:lstStyle/>
          <a:p>
            <a:r>
              <a:rPr lang="en-US" dirty="0"/>
              <a:t>Advanced Staff Search</a:t>
            </a:r>
          </a:p>
        </p:txBody>
      </p:sp>
      <p:sp>
        <p:nvSpPr>
          <p:cNvPr id="5" name="Content Placeholder 2"/>
          <p:cNvSpPr txBox="1">
            <a:spLocks/>
          </p:cNvSpPr>
          <p:nvPr/>
        </p:nvSpPr>
        <p:spPr>
          <a:xfrm>
            <a:off x="648087" y="5011822"/>
            <a:ext cx="10896600" cy="126866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sz="1800" dirty="0">
                <a:latin typeface="Avenir LT Std 45 Book" panose="020B0502020203020204" pitchFamily="34" charset="0"/>
              </a:rPr>
              <a:t>Advanced search allows a user to enter additional data elements and narrow the results returned.</a:t>
            </a:r>
          </a:p>
          <a:p>
            <a:pPr marL="0" indent="0" algn="ctr">
              <a:spcBef>
                <a:spcPts val="0"/>
              </a:spcBef>
              <a:buClr>
                <a:srgbClr val="666666"/>
              </a:buClr>
              <a:buNone/>
            </a:pPr>
            <a:r>
              <a:rPr lang="en-US" sz="1800" dirty="0">
                <a:latin typeface="Avenir LT Std 45 Book" panose="020B0502020203020204" pitchFamily="34" charset="0"/>
              </a:rPr>
              <a:t>First and last name are required.</a:t>
            </a:r>
          </a:p>
          <a:p>
            <a:pPr lvl="1"/>
            <a:endParaRPr lang="en-US" dirty="0"/>
          </a:p>
        </p:txBody>
      </p:sp>
      <p:grpSp>
        <p:nvGrpSpPr>
          <p:cNvPr id="7" name="Group 6">
            <a:extLst>
              <a:ext uri="{FF2B5EF4-FFF2-40B4-BE49-F238E27FC236}">
                <a16:creationId xmlns:a16="http://schemas.microsoft.com/office/drawing/2014/main" id="{78E2DF4D-2456-4BE4-8914-054266C1ED23}"/>
              </a:ext>
            </a:extLst>
          </p:cNvPr>
          <p:cNvGrpSpPr/>
          <p:nvPr/>
        </p:nvGrpSpPr>
        <p:grpSpPr>
          <a:xfrm>
            <a:off x="2447079" y="966366"/>
            <a:ext cx="7297842" cy="3646350"/>
            <a:chOff x="2447079" y="966366"/>
            <a:chExt cx="7297842" cy="3646350"/>
          </a:xfrm>
        </p:grpSpPr>
        <p:pic>
          <p:nvPicPr>
            <p:cNvPr id="3" name="Picture 2"/>
            <p:cNvPicPr>
              <a:picLocks noChangeAspect="1"/>
            </p:cNvPicPr>
            <p:nvPr/>
          </p:nvPicPr>
          <p:blipFill>
            <a:blip r:embed="rId3"/>
            <a:stretch>
              <a:fillRect/>
            </a:stretch>
          </p:blipFill>
          <p:spPr>
            <a:xfrm>
              <a:off x="2447080" y="966367"/>
              <a:ext cx="7297841" cy="3646349"/>
            </a:xfrm>
            <a:prstGeom prst="rect">
              <a:avLst/>
            </a:prstGeom>
          </p:spPr>
        </p:pic>
        <p:pic>
          <p:nvPicPr>
            <p:cNvPr id="4" name="Picture 3">
              <a:extLst>
                <a:ext uri="{FF2B5EF4-FFF2-40B4-BE49-F238E27FC236}">
                  <a16:creationId xmlns:a16="http://schemas.microsoft.com/office/drawing/2014/main" id="{934D6C54-E22E-4603-9709-06F5785D562D}"/>
                </a:ext>
              </a:extLst>
            </p:cNvPr>
            <p:cNvPicPr>
              <a:picLocks noChangeAspect="1"/>
            </p:cNvPicPr>
            <p:nvPr/>
          </p:nvPicPr>
          <p:blipFill>
            <a:blip r:embed="rId4"/>
            <a:stretch>
              <a:fillRect/>
            </a:stretch>
          </p:blipFill>
          <p:spPr>
            <a:xfrm>
              <a:off x="2447079" y="966366"/>
              <a:ext cx="1693436" cy="134013"/>
            </a:xfrm>
            <a:prstGeom prst="rect">
              <a:avLst/>
            </a:prstGeom>
          </p:spPr>
        </p:pic>
      </p:grpSp>
    </p:spTree>
    <p:extLst>
      <p:ext uri="{BB962C8B-B14F-4D97-AF65-F5344CB8AC3E}">
        <p14:creationId xmlns:p14="http://schemas.microsoft.com/office/powerpoint/2010/main" val="33192174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B2519B-EA47-4D8B-813D-C0EE8BB8ACB5}"/>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04798"/>
            <a:ext cx="12192000" cy="1143000"/>
          </a:xfrm>
        </p:spPr>
        <p:txBody>
          <a:bodyPr/>
          <a:lstStyle/>
          <a:p>
            <a:r>
              <a:rPr lang="en-US" dirty="0"/>
              <a:t> ID Search</a:t>
            </a:r>
          </a:p>
        </p:txBody>
      </p:sp>
      <p:sp>
        <p:nvSpPr>
          <p:cNvPr id="6" name="Content Placeholder 2"/>
          <p:cNvSpPr txBox="1">
            <a:spLocks/>
          </p:cNvSpPr>
          <p:nvPr/>
        </p:nvSpPr>
        <p:spPr>
          <a:xfrm>
            <a:off x="1398667" y="5167074"/>
            <a:ext cx="9372656" cy="114845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ID Search allows the user to search for a Staff by Staff ID or Alias ID. </a:t>
            </a:r>
          </a:p>
          <a:p>
            <a:pPr marL="0" indent="0" algn="ctr">
              <a:spcBef>
                <a:spcPts val="0"/>
              </a:spcBef>
              <a:buClr>
                <a:srgbClr val="666666"/>
              </a:buClr>
              <a:buNone/>
            </a:pPr>
            <a:r>
              <a:rPr lang="en-US" dirty="0">
                <a:latin typeface="Avenir LT Std 45 Book" panose="020B0502020203020204" pitchFamily="34" charset="0"/>
              </a:rPr>
              <a:t>The user may also search for a Staff record by any ID associated with the Master Record from a specific source system.</a:t>
            </a:r>
          </a:p>
          <a:p>
            <a:pPr lvl="1"/>
            <a:endParaRPr lang="en-US" dirty="0"/>
          </a:p>
        </p:txBody>
      </p:sp>
      <p:grpSp>
        <p:nvGrpSpPr>
          <p:cNvPr id="14" name="Group 13">
            <a:extLst>
              <a:ext uri="{FF2B5EF4-FFF2-40B4-BE49-F238E27FC236}">
                <a16:creationId xmlns:a16="http://schemas.microsoft.com/office/drawing/2014/main" id="{37DBC665-543F-4A58-94A5-F61BA8B2B73A}"/>
              </a:ext>
            </a:extLst>
          </p:cNvPr>
          <p:cNvGrpSpPr/>
          <p:nvPr/>
        </p:nvGrpSpPr>
        <p:grpSpPr>
          <a:xfrm>
            <a:off x="1761102" y="1301621"/>
            <a:ext cx="8658896" cy="2800000"/>
            <a:chOff x="1761102" y="1301621"/>
            <a:chExt cx="8658896" cy="2800000"/>
          </a:xfrm>
        </p:grpSpPr>
        <p:grpSp>
          <p:nvGrpSpPr>
            <p:cNvPr id="11" name="Group 10">
              <a:extLst>
                <a:ext uri="{FF2B5EF4-FFF2-40B4-BE49-F238E27FC236}">
                  <a16:creationId xmlns:a16="http://schemas.microsoft.com/office/drawing/2014/main" id="{649258ED-0CEF-4F4F-8BA9-4E1FE4C7456C}"/>
                </a:ext>
              </a:extLst>
            </p:cNvPr>
            <p:cNvGrpSpPr/>
            <p:nvPr/>
          </p:nvGrpSpPr>
          <p:grpSpPr>
            <a:xfrm>
              <a:off x="1771997" y="1301621"/>
              <a:ext cx="8648001" cy="2800000"/>
              <a:chOff x="1771997" y="1301621"/>
              <a:chExt cx="8648001" cy="2800000"/>
            </a:xfrm>
          </p:grpSpPr>
          <p:grpSp>
            <p:nvGrpSpPr>
              <p:cNvPr id="9" name="Group 8">
                <a:extLst>
                  <a:ext uri="{FF2B5EF4-FFF2-40B4-BE49-F238E27FC236}">
                    <a16:creationId xmlns:a16="http://schemas.microsoft.com/office/drawing/2014/main" id="{80428485-AF0F-4AD0-88B8-34EC7BE06D20}"/>
                  </a:ext>
                </a:extLst>
              </p:cNvPr>
              <p:cNvGrpSpPr/>
              <p:nvPr/>
            </p:nvGrpSpPr>
            <p:grpSpPr>
              <a:xfrm>
                <a:off x="1771997" y="1301621"/>
                <a:ext cx="8648001" cy="2800000"/>
                <a:chOff x="1771997" y="1301621"/>
                <a:chExt cx="8648001" cy="2800000"/>
              </a:xfrm>
            </p:grpSpPr>
            <p:grpSp>
              <p:nvGrpSpPr>
                <p:cNvPr id="3" name="Group 2">
                  <a:extLst>
                    <a:ext uri="{FF2B5EF4-FFF2-40B4-BE49-F238E27FC236}">
                      <a16:creationId xmlns:a16="http://schemas.microsoft.com/office/drawing/2014/main" id="{EB8DACB6-1AAB-4E33-834C-BA32C2D45EBE}"/>
                    </a:ext>
                  </a:extLst>
                </p:cNvPr>
                <p:cNvGrpSpPr/>
                <p:nvPr/>
              </p:nvGrpSpPr>
              <p:grpSpPr>
                <a:xfrm>
                  <a:off x="1771997" y="1301621"/>
                  <a:ext cx="8648001" cy="2800000"/>
                  <a:chOff x="1771997" y="996823"/>
                  <a:chExt cx="8648001" cy="2800000"/>
                </a:xfrm>
              </p:grpSpPr>
              <p:pic>
                <p:nvPicPr>
                  <p:cNvPr id="5" name="Picture 4"/>
                  <p:cNvPicPr>
                    <a:picLocks noChangeAspect="1"/>
                  </p:cNvPicPr>
                  <p:nvPr/>
                </p:nvPicPr>
                <p:blipFill>
                  <a:blip r:embed="rId3"/>
                  <a:stretch>
                    <a:fillRect/>
                  </a:stretch>
                </p:blipFill>
                <p:spPr>
                  <a:xfrm>
                    <a:off x="1771997" y="996823"/>
                    <a:ext cx="8648000" cy="2800000"/>
                  </a:xfrm>
                  <a:prstGeom prst="rect">
                    <a:avLst/>
                  </a:prstGeom>
                </p:spPr>
              </p:pic>
              <p:sp>
                <p:nvSpPr>
                  <p:cNvPr id="8" name="Rectangle 7"/>
                  <p:cNvSpPr/>
                  <p:nvPr/>
                </p:nvSpPr>
                <p:spPr>
                  <a:xfrm>
                    <a:off x="7305453" y="3356903"/>
                    <a:ext cx="3114545" cy="4399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5C9FE47-C3A9-4416-B367-EB00AB661563}"/>
                    </a:ext>
                  </a:extLst>
                </p:cNvPr>
                <p:cNvPicPr>
                  <a:picLocks noChangeAspect="1"/>
                </p:cNvPicPr>
                <p:nvPr/>
              </p:nvPicPr>
              <p:blipFill>
                <a:blip r:embed="rId4"/>
                <a:stretch>
                  <a:fillRect/>
                </a:stretch>
              </p:blipFill>
              <p:spPr>
                <a:xfrm>
                  <a:off x="2025326" y="1383319"/>
                  <a:ext cx="764369" cy="212324"/>
                </a:xfrm>
                <a:prstGeom prst="rect">
                  <a:avLst/>
                </a:prstGeom>
              </p:spPr>
            </p:pic>
          </p:grpSp>
          <p:pic>
            <p:nvPicPr>
              <p:cNvPr id="10" name="Picture 9">
                <a:extLst>
                  <a:ext uri="{FF2B5EF4-FFF2-40B4-BE49-F238E27FC236}">
                    <a16:creationId xmlns:a16="http://schemas.microsoft.com/office/drawing/2014/main" id="{3875446D-40CA-40C9-81A5-5D2E167EC669}"/>
                  </a:ext>
                </a:extLst>
              </p:cNvPr>
              <p:cNvPicPr>
                <a:picLocks noChangeAspect="1"/>
              </p:cNvPicPr>
              <p:nvPr/>
            </p:nvPicPr>
            <p:blipFill>
              <a:blip r:embed="rId5"/>
              <a:stretch>
                <a:fillRect/>
              </a:stretch>
            </p:blipFill>
            <p:spPr>
              <a:xfrm>
                <a:off x="9185451" y="1413408"/>
                <a:ext cx="1219048" cy="123810"/>
              </a:xfrm>
              <a:prstGeom prst="rect">
                <a:avLst/>
              </a:prstGeom>
            </p:spPr>
          </p:pic>
        </p:grpSp>
        <p:pic>
          <p:nvPicPr>
            <p:cNvPr id="12" name="Picture 11">
              <a:extLst>
                <a:ext uri="{FF2B5EF4-FFF2-40B4-BE49-F238E27FC236}">
                  <a16:creationId xmlns:a16="http://schemas.microsoft.com/office/drawing/2014/main" id="{884E85D8-6636-493E-BF9E-6116690F6EBB}"/>
                </a:ext>
              </a:extLst>
            </p:cNvPr>
            <p:cNvPicPr>
              <a:picLocks noChangeAspect="1"/>
            </p:cNvPicPr>
            <p:nvPr/>
          </p:nvPicPr>
          <p:blipFill>
            <a:blip r:embed="rId6"/>
            <a:stretch>
              <a:fillRect/>
            </a:stretch>
          </p:blipFill>
          <p:spPr>
            <a:xfrm>
              <a:off x="1761102" y="1690926"/>
              <a:ext cx="3808668" cy="212324"/>
            </a:xfrm>
            <a:prstGeom prst="rect">
              <a:avLst/>
            </a:prstGeom>
          </p:spPr>
        </p:pic>
      </p:grpSp>
    </p:spTree>
    <p:extLst>
      <p:ext uri="{BB962C8B-B14F-4D97-AF65-F5344CB8AC3E}">
        <p14:creationId xmlns:p14="http://schemas.microsoft.com/office/powerpoint/2010/main" val="290440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sz="2000" dirty="0">
                <a:solidFill>
                  <a:schemeClr val="accent1"/>
                </a:solidFill>
              </a:rPr>
              <a:t>Download by Batch</a:t>
            </a:r>
          </a:p>
          <a:p>
            <a:pPr marL="0" indent="0" algn="ctr">
              <a:spcBef>
                <a:spcPts val="0"/>
              </a:spcBef>
              <a:buNone/>
            </a:pPr>
            <a:r>
              <a:rPr lang="en-US" sz="2000" dirty="0">
                <a:solidFill>
                  <a:schemeClr val="tx1"/>
                </a:solidFill>
              </a:rPr>
              <a:t>This will enable download of all IDs that were submitted in the batch.</a:t>
            </a:r>
          </a:p>
        </p:txBody>
      </p:sp>
      <p:sp>
        <p:nvSpPr>
          <p:cNvPr id="9" name="Rectangle 8"/>
          <p:cNvSpPr/>
          <p:nvPr/>
        </p:nvSpPr>
        <p:spPr>
          <a:xfrm>
            <a:off x="8133031" y="3131542"/>
            <a:ext cx="1187673" cy="309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E70E860-6451-4FE4-98DB-B089ED00EC34}"/>
              </a:ext>
            </a:extLst>
          </p:cNvPr>
          <p:cNvGrpSpPr/>
          <p:nvPr/>
        </p:nvGrpSpPr>
        <p:grpSpPr>
          <a:xfrm>
            <a:off x="7918337" y="875683"/>
            <a:ext cx="2406952" cy="4197048"/>
            <a:chOff x="7918337" y="875683"/>
            <a:chExt cx="2406952" cy="4197048"/>
          </a:xfrm>
        </p:grpSpPr>
        <p:pic>
          <p:nvPicPr>
            <p:cNvPr id="8" name="Picture 7"/>
            <p:cNvPicPr>
              <a:picLocks noChangeAspect="1"/>
            </p:cNvPicPr>
            <p:nvPr/>
          </p:nvPicPr>
          <p:blipFill>
            <a:blip r:embed="rId3"/>
            <a:stretch>
              <a:fillRect/>
            </a:stretch>
          </p:blipFill>
          <p:spPr>
            <a:xfrm>
              <a:off x="7918337" y="875683"/>
              <a:ext cx="2406952" cy="4197048"/>
            </a:xfrm>
            <a:prstGeom prst="rect">
              <a:avLst/>
            </a:prstGeom>
          </p:spPr>
        </p:pic>
        <p:pic>
          <p:nvPicPr>
            <p:cNvPr id="2" name="Picture 1">
              <a:extLst>
                <a:ext uri="{FF2B5EF4-FFF2-40B4-BE49-F238E27FC236}">
                  <a16:creationId xmlns:a16="http://schemas.microsoft.com/office/drawing/2014/main" id="{822F3D1E-FD58-4A55-9419-E76CB1840EEC}"/>
                </a:ext>
              </a:extLst>
            </p:cNvPr>
            <p:cNvPicPr>
              <a:picLocks noChangeAspect="1"/>
            </p:cNvPicPr>
            <p:nvPr/>
          </p:nvPicPr>
          <p:blipFill>
            <a:blip r:embed="rId4"/>
            <a:stretch>
              <a:fillRect/>
            </a:stretch>
          </p:blipFill>
          <p:spPr>
            <a:xfrm>
              <a:off x="8693241" y="1153669"/>
              <a:ext cx="1114165" cy="309490"/>
            </a:xfrm>
            <a:prstGeom prst="rect">
              <a:avLst/>
            </a:prstGeom>
          </p:spPr>
        </p:pic>
      </p:grpSp>
      <p:sp>
        <p:nvSpPr>
          <p:cNvPr id="5" name="Rectangle 4">
            <a:extLst>
              <a:ext uri="{FF2B5EF4-FFF2-40B4-BE49-F238E27FC236}">
                <a16:creationId xmlns:a16="http://schemas.microsoft.com/office/drawing/2014/main" id="{8560EB45-3F0F-4570-9CA5-ECCDE7AAECE8}"/>
              </a:ext>
            </a:extLst>
          </p:cNvPr>
          <p:cNvSpPr/>
          <p:nvPr/>
        </p:nvSpPr>
        <p:spPr>
          <a:xfrm>
            <a:off x="8042321" y="3147040"/>
            <a:ext cx="1114165" cy="297458"/>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7879146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sz="2000" dirty="0">
                <a:solidFill>
                  <a:schemeClr val="accent1"/>
                </a:solidFill>
              </a:rPr>
              <a:t>Download by Location</a:t>
            </a:r>
          </a:p>
          <a:p>
            <a:pPr marL="0" indent="0" algn="ctr">
              <a:spcBef>
                <a:spcPts val="0"/>
              </a:spcBef>
              <a:buNone/>
            </a:pPr>
            <a:r>
              <a:rPr lang="en-US" sz="2000" dirty="0">
                <a:solidFill>
                  <a:schemeClr val="tx1"/>
                </a:solidFill>
              </a:rPr>
              <a:t>This will enable download of all IDs for currently enrolled Staff members for a specific location.</a:t>
            </a:r>
          </a:p>
        </p:txBody>
      </p:sp>
      <p:sp>
        <p:nvSpPr>
          <p:cNvPr id="9" name="Rectangle 8"/>
          <p:cNvSpPr/>
          <p:nvPr/>
        </p:nvSpPr>
        <p:spPr>
          <a:xfrm>
            <a:off x="8092135" y="3434869"/>
            <a:ext cx="1187673" cy="309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4C13FE-D2F2-4614-8DCC-118714831E63}"/>
              </a:ext>
            </a:extLst>
          </p:cNvPr>
          <p:cNvGrpSpPr/>
          <p:nvPr/>
        </p:nvGrpSpPr>
        <p:grpSpPr>
          <a:xfrm>
            <a:off x="7866848" y="903228"/>
            <a:ext cx="2406952" cy="4197048"/>
            <a:chOff x="7866848" y="903228"/>
            <a:chExt cx="2406952" cy="4197048"/>
          </a:xfrm>
        </p:grpSpPr>
        <p:pic>
          <p:nvPicPr>
            <p:cNvPr id="6" name="Picture 5"/>
            <p:cNvPicPr>
              <a:picLocks noChangeAspect="1"/>
            </p:cNvPicPr>
            <p:nvPr/>
          </p:nvPicPr>
          <p:blipFill>
            <a:blip r:embed="rId3"/>
            <a:stretch>
              <a:fillRect/>
            </a:stretch>
          </p:blipFill>
          <p:spPr>
            <a:xfrm>
              <a:off x="7866848" y="903228"/>
              <a:ext cx="2406952" cy="4197048"/>
            </a:xfrm>
            <a:prstGeom prst="rect">
              <a:avLst/>
            </a:prstGeom>
          </p:spPr>
        </p:pic>
        <p:pic>
          <p:nvPicPr>
            <p:cNvPr id="2" name="Picture 1">
              <a:extLst>
                <a:ext uri="{FF2B5EF4-FFF2-40B4-BE49-F238E27FC236}">
                  <a16:creationId xmlns:a16="http://schemas.microsoft.com/office/drawing/2014/main" id="{C0E8607F-644F-4AE3-8BAF-D345B1A52B99}"/>
                </a:ext>
              </a:extLst>
            </p:cNvPr>
            <p:cNvPicPr>
              <a:picLocks noChangeAspect="1"/>
            </p:cNvPicPr>
            <p:nvPr/>
          </p:nvPicPr>
          <p:blipFill>
            <a:blip r:embed="rId4"/>
            <a:stretch>
              <a:fillRect/>
            </a:stretch>
          </p:blipFill>
          <p:spPr>
            <a:xfrm>
              <a:off x="8641752" y="1156120"/>
              <a:ext cx="1114165" cy="309490"/>
            </a:xfrm>
            <a:prstGeom prst="rect">
              <a:avLst/>
            </a:prstGeom>
          </p:spPr>
        </p:pic>
      </p:grpSp>
      <p:sp>
        <p:nvSpPr>
          <p:cNvPr id="8" name="Rectangle 7">
            <a:extLst>
              <a:ext uri="{FF2B5EF4-FFF2-40B4-BE49-F238E27FC236}">
                <a16:creationId xmlns:a16="http://schemas.microsoft.com/office/drawing/2014/main" id="{4283083D-B322-45EC-95BF-08CC7A984B2D}"/>
              </a:ext>
            </a:extLst>
          </p:cNvPr>
          <p:cNvSpPr/>
          <p:nvPr/>
        </p:nvSpPr>
        <p:spPr>
          <a:xfrm>
            <a:off x="8004045" y="3434869"/>
            <a:ext cx="1394848" cy="309490"/>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42737718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490355-7011-4EFA-9121-4BA02A28C474}"/>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20840"/>
            <a:ext cx="12192000" cy="1143000"/>
          </a:xfrm>
        </p:spPr>
        <p:txBody>
          <a:bodyPr/>
          <a:lstStyle/>
          <a:p>
            <a:r>
              <a:rPr lang="en-US" dirty="0"/>
              <a:t>Download by Location</a:t>
            </a:r>
          </a:p>
        </p:txBody>
      </p:sp>
      <p:sp>
        <p:nvSpPr>
          <p:cNvPr id="5" name="Content Placeholder 2"/>
          <p:cNvSpPr txBox="1">
            <a:spLocks/>
          </p:cNvSpPr>
          <p:nvPr/>
        </p:nvSpPr>
        <p:spPr>
          <a:xfrm>
            <a:off x="2125073" y="5050494"/>
            <a:ext cx="7941855" cy="118149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Download by Location allows a user to download Staff IDs for each location the user has the rights to access.</a:t>
            </a:r>
          </a:p>
          <a:p>
            <a:pPr marL="0" lvl="1" indent="0" algn="ctr">
              <a:spcBef>
                <a:spcPts val="0"/>
              </a:spcBef>
              <a:buClr>
                <a:srgbClr val="666666"/>
              </a:buClr>
              <a:buNone/>
            </a:pPr>
            <a:r>
              <a:rPr lang="en-US" dirty="0">
                <a:latin typeface="Avenir LT Std 45 Book" panose="020B0502020203020204" pitchFamily="34" charset="0"/>
              </a:rPr>
              <a:t>This will return IDs for current Staff members.</a:t>
            </a:r>
          </a:p>
        </p:txBody>
      </p:sp>
      <p:grpSp>
        <p:nvGrpSpPr>
          <p:cNvPr id="10" name="Group 9">
            <a:extLst>
              <a:ext uri="{FF2B5EF4-FFF2-40B4-BE49-F238E27FC236}">
                <a16:creationId xmlns:a16="http://schemas.microsoft.com/office/drawing/2014/main" id="{4ED80B78-7201-4338-93FE-DF877B80B6CB}"/>
              </a:ext>
            </a:extLst>
          </p:cNvPr>
          <p:cNvGrpSpPr/>
          <p:nvPr/>
        </p:nvGrpSpPr>
        <p:grpSpPr>
          <a:xfrm>
            <a:off x="1733923" y="1250302"/>
            <a:ext cx="8714232" cy="3166897"/>
            <a:chOff x="1733923" y="1250302"/>
            <a:chExt cx="8714232" cy="3166897"/>
          </a:xfrm>
        </p:grpSpPr>
        <p:grpSp>
          <p:nvGrpSpPr>
            <p:cNvPr id="4" name="Group 3">
              <a:extLst>
                <a:ext uri="{FF2B5EF4-FFF2-40B4-BE49-F238E27FC236}">
                  <a16:creationId xmlns:a16="http://schemas.microsoft.com/office/drawing/2014/main" id="{178C6D05-8781-43A5-8A94-205500D4AB53}"/>
                </a:ext>
              </a:extLst>
            </p:cNvPr>
            <p:cNvGrpSpPr/>
            <p:nvPr/>
          </p:nvGrpSpPr>
          <p:grpSpPr>
            <a:xfrm>
              <a:off x="1733923" y="1250302"/>
              <a:ext cx="8714232" cy="3166897"/>
              <a:chOff x="1733923" y="1250302"/>
              <a:chExt cx="8714232" cy="3166897"/>
            </a:xfrm>
          </p:grpSpPr>
          <p:pic>
            <p:nvPicPr>
              <p:cNvPr id="8" name="Picture 7"/>
              <p:cNvPicPr>
                <a:picLocks noChangeAspect="1"/>
              </p:cNvPicPr>
              <p:nvPr/>
            </p:nvPicPr>
            <p:blipFill>
              <a:blip r:embed="rId3"/>
              <a:stretch>
                <a:fillRect/>
              </a:stretch>
            </p:blipFill>
            <p:spPr>
              <a:xfrm>
                <a:off x="1733923" y="1250302"/>
                <a:ext cx="8714232" cy="3166897"/>
              </a:xfrm>
              <a:prstGeom prst="rect">
                <a:avLst/>
              </a:prstGeom>
            </p:spPr>
          </p:pic>
          <p:pic>
            <p:nvPicPr>
              <p:cNvPr id="3" name="Picture 2"/>
              <p:cNvPicPr>
                <a:picLocks noChangeAspect="1"/>
              </p:cNvPicPr>
              <p:nvPr/>
            </p:nvPicPr>
            <p:blipFill>
              <a:blip r:embed="rId4"/>
              <a:stretch>
                <a:fillRect/>
              </a:stretch>
            </p:blipFill>
            <p:spPr>
              <a:xfrm>
                <a:off x="2043173" y="1311944"/>
                <a:ext cx="961905" cy="161925"/>
              </a:xfrm>
              <a:prstGeom prst="rect">
                <a:avLst/>
              </a:prstGeom>
            </p:spPr>
          </p:pic>
        </p:grpSp>
        <p:pic>
          <p:nvPicPr>
            <p:cNvPr id="7" name="Picture 6">
              <a:extLst>
                <a:ext uri="{FF2B5EF4-FFF2-40B4-BE49-F238E27FC236}">
                  <a16:creationId xmlns:a16="http://schemas.microsoft.com/office/drawing/2014/main" id="{2EB046DF-92C5-4532-B118-C1442ADADF62}"/>
                </a:ext>
              </a:extLst>
            </p:cNvPr>
            <p:cNvPicPr>
              <a:picLocks noChangeAspect="1"/>
            </p:cNvPicPr>
            <p:nvPr/>
          </p:nvPicPr>
          <p:blipFill>
            <a:blip r:embed="rId5"/>
            <a:stretch>
              <a:fillRect/>
            </a:stretch>
          </p:blipFill>
          <p:spPr>
            <a:xfrm>
              <a:off x="2082229" y="1300671"/>
              <a:ext cx="753962" cy="209433"/>
            </a:xfrm>
            <a:prstGeom prst="rect">
              <a:avLst/>
            </a:prstGeom>
          </p:spPr>
        </p:pic>
      </p:grpSp>
      <p:sp>
        <p:nvSpPr>
          <p:cNvPr id="9" name="Rectangle 8">
            <a:extLst>
              <a:ext uri="{FF2B5EF4-FFF2-40B4-BE49-F238E27FC236}">
                <a16:creationId xmlns:a16="http://schemas.microsoft.com/office/drawing/2014/main" id="{24012A69-45AE-4382-8117-8FDFC608B8FF}"/>
              </a:ext>
            </a:extLst>
          </p:cNvPr>
          <p:cNvSpPr/>
          <p:nvPr/>
        </p:nvSpPr>
        <p:spPr>
          <a:xfrm>
            <a:off x="3967566" y="2712203"/>
            <a:ext cx="805912" cy="1704996"/>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487151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bg2">
                    <a:lumMod val="40000"/>
                    <a:lumOff val="60000"/>
                  </a:schemeClr>
                </a:solidFill>
              </a:rPr>
              <a:t>Staff ID Overview</a:t>
            </a:r>
          </a:p>
          <a:p>
            <a:pPr>
              <a:lnSpc>
                <a:spcPct val="200000"/>
              </a:lnSpc>
              <a:spcBef>
                <a:spcPts val="0"/>
              </a:spcBef>
            </a:pPr>
            <a:r>
              <a:rPr lang="en-US" sz="2400" dirty="0">
                <a:solidFill>
                  <a:schemeClr val="bg2">
                    <a:lumMod val="40000"/>
                    <a:lumOff val="60000"/>
                  </a:schemeClr>
                </a:solidFill>
              </a:rPr>
              <a:t>ID Assignment Process</a:t>
            </a:r>
          </a:p>
          <a:p>
            <a:pPr>
              <a:lnSpc>
                <a:spcPct val="200000"/>
              </a:lnSpc>
              <a:spcBef>
                <a:spcPts val="0"/>
              </a:spcBef>
            </a:pPr>
            <a:r>
              <a:rPr lang="en-US" sz="2400" dirty="0">
                <a:solidFill>
                  <a:schemeClr val="bg2">
                    <a:lumMod val="40000"/>
                    <a:lumOff val="60000"/>
                  </a:schemeClr>
                </a:solidFill>
              </a:rPr>
              <a:t>Near Match Resolution</a:t>
            </a:r>
          </a:p>
          <a:p>
            <a:pPr>
              <a:lnSpc>
                <a:spcPct val="200000"/>
              </a:lnSpc>
              <a:spcBef>
                <a:spcPts val="0"/>
              </a:spcBef>
            </a:pPr>
            <a:r>
              <a:rPr lang="en-US" sz="2400" dirty="0">
                <a:solidFill>
                  <a:schemeClr val="bg2">
                    <a:lumMod val="40000"/>
                    <a:lumOff val="60000"/>
                  </a:schemeClr>
                </a:solidFill>
              </a:rPr>
              <a:t>Troubleshooting Validation Issues</a:t>
            </a:r>
          </a:p>
          <a:p>
            <a:pPr>
              <a:lnSpc>
                <a:spcPct val="200000"/>
              </a:lnSpc>
              <a:spcBef>
                <a:spcPts val="0"/>
              </a:spcBef>
            </a:pPr>
            <a:r>
              <a:rPr lang="en-US" sz="2400" dirty="0">
                <a:solidFill>
                  <a:schemeClr val="bg2">
                    <a:lumMod val="40000"/>
                    <a:lumOff val="60000"/>
                  </a:schemeClr>
                </a:solidFill>
              </a:rPr>
              <a:t>System Tools</a:t>
            </a:r>
          </a:p>
          <a:p>
            <a:pPr>
              <a:lnSpc>
                <a:spcPct val="200000"/>
              </a:lnSpc>
              <a:spcBef>
                <a:spcPts val="0"/>
              </a:spcBef>
            </a:pPr>
            <a:r>
              <a:rPr lang="en-US" sz="2400" dirty="0">
                <a:solidFill>
                  <a:schemeClr val="tx1"/>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169219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8DA4FD-6564-45D6-B2D0-39450A567ECF}"/>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1" name="Title 10"/>
          <p:cNvSpPr>
            <a:spLocks noGrp="1"/>
          </p:cNvSpPr>
          <p:nvPr>
            <p:ph type="title"/>
          </p:nvPr>
        </p:nvSpPr>
        <p:spPr/>
        <p:txBody>
          <a:bodyPr/>
          <a:lstStyle/>
          <a:p>
            <a:pPr algn="l"/>
            <a:r>
              <a:rPr lang="en-US" dirty="0"/>
              <a:t>ID Assignment Process: Data Submission</a:t>
            </a:r>
          </a:p>
        </p:txBody>
      </p:sp>
      <p:sp>
        <p:nvSpPr>
          <p:cNvPr id="6" name="Rectangle 5"/>
          <p:cNvSpPr/>
          <p:nvPr/>
        </p:nvSpPr>
        <p:spPr>
          <a:xfrm>
            <a:off x="2581275" y="1255499"/>
            <a:ext cx="2314576" cy="1232586"/>
          </a:xfrm>
          <a:prstGeom prst="rect">
            <a:avLst/>
          </a:prstGeom>
          <a:no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a:stretch>
            <a:fillRect/>
          </a:stretch>
        </p:blipFill>
        <p:spPr>
          <a:xfrm>
            <a:off x="1642061" y="1255498"/>
            <a:ext cx="8873714" cy="4512572"/>
          </a:xfrm>
          <a:prstGeom prst="rect">
            <a:avLst/>
          </a:prstGeom>
        </p:spPr>
      </p:pic>
      <p:sp>
        <p:nvSpPr>
          <p:cNvPr id="8" name="Rectangle 7"/>
          <p:cNvSpPr/>
          <p:nvPr/>
        </p:nvSpPr>
        <p:spPr>
          <a:xfrm>
            <a:off x="2000250" y="3011424"/>
            <a:ext cx="1162050" cy="917926"/>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4933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1FB21-2D81-4A20-A0ED-7E0B82699A47}"/>
              </a:ext>
            </a:extLst>
          </p:cNvPr>
          <p:cNvSpPr>
            <a:spLocks noGrp="1"/>
          </p:cNvSpPr>
          <p:nvPr>
            <p:ph type="body" sz="quarter" idx="10"/>
          </p:nvPr>
        </p:nvSpPr>
        <p:spPr/>
        <p:txBody>
          <a:bodyPr/>
          <a:lstStyle/>
          <a:p>
            <a:r>
              <a:rPr lang="en-US" dirty="0"/>
              <a:t>06</a:t>
            </a:r>
          </a:p>
        </p:txBody>
      </p:sp>
      <p:sp>
        <p:nvSpPr>
          <p:cNvPr id="3" name="Text Placeholder 2">
            <a:extLst>
              <a:ext uri="{FF2B5EF4-FFF2-40B4-BE49-F238E27FC236}">
                <a16:creationId xmlns:a16="http://schemas.microsoft.com/office/drawing/2014/main" id="{43559F27-C739-4D5B-A31D-BDD6759B3CD7}"/>
              </a:ext>
            </a:extLst>
          </p:cNvPr>
          <p:cNvSpPr>
            <a:spLocks noGrp="1"/>
          </p:cNvSpPr>
          <p:nvPr>
            <p:ph type="body" sz="quarter" idx="11"/>
          </p:nvPr>
        </p:nvSpPr>
        <p:spPr/>
        <p:txBody>
          <a:bodyPr/>
          <a:lstStyle/>
          <a:p>
            <a:r>
              <a:rPr lang="en-US" dirty="0">
                <a:solidFill>
                  <a:schemeClr val="tx1"/>
                </a:solidFill>
              </a:rPr>
              <a:t>Support and Resources</a:t>
            </a:r>
          </a:p>
        </p:txBody>
      </p:sp>
    </p:spTree>
    <p:extLst>
      <p:ext uri="{BB962C8B-B14F-4D97-AF65-F5344CB8AC3E}">
        <p14:creationId xmlns:p14="http://schemas.microsoft.com/office/powerpoint/2010/main" val="7502792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0D4585-DA0E-43D9-B9BE-D1828DC6B44E}"/>
              </a:ext>
            </a:extLst>
          </p:cNvPr>
          <p:cNvSpPr>
            <a:spLocks noGrp="1"/>
          </p:cNvSpPr>
          <p:nvPr>
            <p:ph type="body" sz="quarter" idx="10"/>
          </p:nvPr>
        </p:nvSpPr>
        <p:spPr>
          <a:xfrm>
            <a:off x="647700" y="5106987"/>
            <a:ext cx="10914036" cy="828863"/>
          </a:xfrm>
        </p:spPr>
        <p:txBody>
          <a:bodyPr/>
          <a:lstStyle/>
          <a:p>
            <a:r>
              <a:rPr lang="en-US" sz="2000" dirty="0"/>
              <a:t>Staff ID Pilot Program Support Structure</a:t>
            </a:r>
          </a:p>
        </p:txBody>
      </p:sp>
      <p:graphicFrame>
        <p:nvGraphicFramePr>
          <p:cNvPr id="2" name="Diagram 1">
            <a:extLst>
              <a:ext uri="{FF2B5EF4-FFF2-40B4-BE49-F238E27FC236}">
                <a16:creationId xmlns:a16="http://schemas.microsoft.com/office/drawing/2014/main" id="{3E3B0F4C-CC46-41F2-9DCB-2407745235EA}"/>
              </a:ext>
            </a:extLst>
          </p:cNvPr>
          <p:cNvGraphicFramePr/>
          <p:nvPr>
            <p:extLst>
              <p:ext uri="{D42A27DB-BD31-4B8C-83A1-F6EECF244321}">
                <p14:modId xmlns:p14="http://schemas.microsoft.com/office/powerpoint/2010/main" val="2997889474"/>
              </p:ext>
            </p:extLst>
          </p:nvPr>
        </p:nvGraphicFramePr>
        <p:xfrm>
          <a:off x="2091518" y="667908"/>
          <a:ext cx="8026400" cy="3921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386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0D4585-DA0E-43D9-B9BE-D1828DC6B44E}"/>
              </a:ext>
            </a:extLst>
          </p:cNvPr>
          <p:cNvSpPr>
            <a:spLocks noGrp="1"/>
          </p:cNvSpPr>
          <p:nvPr>
            <p:ph type="body" sz="quarter" idx="10"/>
          </p:nvPr>
        </p:nvSpPr>
        <p:spPr>
          <a:xfrm>
            <a:off x="647700" y="5106987"/>
            <a:ext cx="10914036" cy="828863"/>
          </a:xfrm>
        </p:spPr>
        <p:txBody>
          <a:bodyPr/>
          <a:lstStyle/>
          <a:p>
            <a:r>
              <a:rPr lang="en-US" sz="2000" dirty="0">
                <a:solidFill>
                  <a:schemeClr val="tx1"/>
                </a:solidFill>
              </a:rPr>
              <a:t>Access the Louisiana </a:t>
            </a:r>
            <a:r>
              <a:rPr lang="en-US" sz="2000" dirty="0" err="1">
                <a:solidFill>
                  <a:schemeClr val="tx1"/>
                </a:solidFill>
              </a:rPr>
              <a:t>EdLink</a:t>
            </a:r>
            <a:r>
              <a:rPr lang="en-US" sz="2000" dirty="0">
                <a:solidFill>
                  <a:schemeClr val="tx1"/>
                </a:solidFill>
              </a:rPr>
              <a:t> 360 Support website at</a:t>
            </a:r>
          </a:p>
          <a:p>
            <a:r>
              <a:rPr lang="en-US" sz="2000" dirty="0">
                <a:hlinkClick r:id="rId3"/>
              </a:rPr>
              <a:t>https://leads13.doe.louisiana.gov/lug/edLink360/EdLink360.htm</a:t>
            </a:r>
            <a:endParaRPr lang="en-US" sz="2000" dirty="0"/>
          </a:p>
        </p:txBody>
      </p:sp>
      <p:pic>
        <p:nvPicPr>
          <p:cNvPr id="6" name="Picture 5">
            <a:extLst>
              <a:ext uri="{FF2B5EF4-FFF2-40B4-BE49-F238E27FC236}">
                <a16:creationId xmlns:a16="http://schemas.microsoft.com/office/drawing/2014/main" id="{D9436038-DF5C-4397-BD38-5C54B19A7706}"/>
              </a:ext>
            </a:extLst>
          </p:cNvPr>
          <p:cNvPicPr>
            <a:picLocks noChangeAspect="1"/>
          </p:cNvPicPr>
          <p:nvPr/>
        </p:nvPicPr>
        <p:blipFill>
          <a:blip r:embed="rId4"/>
          <a:stretch>
            <a:fillRect/>
          </a:stretch>
        </p:blipFill>
        <p:spPr>
          <a:xfrm>
            <a:off x="2812281" y="618439"/>
            <a:ext cx="6567439" cy="3901008"/>
          </a:xfrm>
          <a:prstGeom prst="rect">
            <a:avLst/>
          </a:prstGeom>
        </p:spPr>
      </p:pic>
    </p:spTree>
    <p:extLst>
      <p:ext uri="{BB962C8B-B14F-4D97-AF65-F5344CB8AC3E}">
        <p14:creationId xmlns:p14="http://schemas.microsoft.com/office/powerpoint/2010/main" val="26675799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0D4585-DA0E-43D9-B9BE-D1828DC6B44E}"/>
              </a:ext>
            </a:extLst>
          </p:cNvPr>
          <p:cNvSpPr>
            <a:spLocks noGrp="1"/>
          </p:cNvSpPr>
          <p:nvPr>
            <p:ph type="body" sz="quarter" idx="10"/>
          </p:nvPr>
        </p:nvSpPr>
        <p:spPr>
          <a:xfrm>
            <a:off x="647700" y="5106987"/>
            <a:ext cx="10914036" cy="828863"/>
          </a:xfrm>
        </p:spPr>
        <p:txBody>
          <a:bodyPr/>
          <a:lstStyle/>
          <a:p>
            <a:r>
              <a:rPr lang="en-US" sz="2000" dirty="0">
                <a:solidFill>
                  <a:schemeClr val="tx1"/>
                </a:solidFill>
              </a:rPr>
              <a:t>The </a:t>
            </a:r>
            <a:r>
              <a:rPr lang="en-US" sz="2000" dirty="0" err="1">
                <a:solidFill>
                  <a:schemeClr val="tx1"/>
                </a:solidFill>
              </a:rPr>
              <a:t>EdLink</a:t>
            </a:r>
            <a:r>
              <a:rPr lang="en-US" sz="2000" dirty="0">
                <a:solidFill>
                  <a:schemeClr val="tx1"/>
                </a:solidFill>
              </a:rPr>
              <a:t> support page provides the email address for technical assistance.</a:t>
            </a:r>
            <a:endParaRPr lang="en-US" sz="2000" dirty="0"/>
          </a:p>
        </p:txBody>
      </p:sp>
      <p:pic>
        <p:nvPicPr>
          <p:cNvPr id="2" name="Picture 1">
            <a:extLst>
              <a:ext uri="{FF2B5EF4-FFF2-40B4-BE49-F238E27FC236}">
                <a16:creationId xmlns:a16="http://schemas.microsoft.com/office/drawing/2014/main" id="{E289A699-7C2B-44E7-9FD4-1794221190DD}"/>
              </a:ext>
            </a:extLst>
          </p:cNvPr>
          <p:cNvPicPr>
            <a:picLocks noChangeAspect="1"/>
          </p:cNvPicPr>
          <p:nvPr/>
        </p:nvPicPr>
        <p:blipFill>
          <a:blip r:embed="rId3"/>
          <a:stretch>
            <a:fillRect/>
          </a:stretch>
        </p:blipFill>
        <p:spPr>
          <a:xfrm>
            <a:off x="1825400" y="1751012"/>
            <a:ext cx="8541200" cy="1286655"/>
          </a:xfrm>
          <a:prstGeom prst="rect">
            <a:avLst/>
          </a:prstGeom>
        </p:spPr>
      </p:pic>
    </p:spTree>
    <p:extLst>
      <p:ext uri="{BB962C8B-B14F-4D97-AF65-F5344CB8AC3E}">
        <p14:creationId xmlns:p14="http://schemas.microsoft.com/office/powerpoint/2010/main" val="42476593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3">
            <a:extLst>
              <a:ext uri="{FF2B5EF4-FFF2-40B4-BE49-F238E27FC236}">
                <a16:creationId xmlns:a16="http://schemas.microsoft.com/office/drawing/2014/main" id="{80555A6F-98BD-4E2E-94E7-BDF16DF9B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50" y="621559"/>
            <a:ext cx="8312501" cy="535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4357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0354E-138B-468A-8B08-4AF2B370702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40D4585-DA0E-43D9-B9BE-D1828DC6B44E}"/>
              </a:ext>
            </a:extLst>
          </p:cNvPr>
          <p:cNvSpPr>
            <a:spLocks noGrp="1"/>
          </p:cNvSpPr>
          <p:nvPr>
            <p:ph type="body" sz="quarter" idx="10"/>
          </p:nvPr>
        </p:nvSpPr>
        <p:spPr>
          <a:xfrm>
            <a:off x="1316037" y="3179064"/>
            <a:ext cx="5641848" cy="2304288"/>
          </a:xfrm>
        </p:spPr>
        <p:txBody>
          <a:bodyPr/>
          <a:lstStyle/>
          <a:p>
            <a:r>
              <a:rPr lang="en-US" sz="2000" dirty="0"/>
              <a:t>The eScholar Training Survey link provided above will be emailed to you in a follow-up webinar email. Please respond to the survey at your earliest convenience.</a:t>
            </a:r>
          </a:p>
        </p:txBody>
      </p:sp>
      <p:sp>
        <p:nvSpPr>
          <p:cNvPr id="5" name="Text Placeholder 4">
            <a:extLst>
              <a:ext uri="{FF2B5EF4-FFF2-40B4-BE49-F238E27FC236}">
                <a16:creationId xmlns:a16="http://schemas.microsoft.com/office/drawing/2014/main" id="{ED819199-C6FE-4B45-B23F-0DE026F747A3}"/>
              </a:ext>
            </a:extLst>
          </p:cNvPr>
          <p:cNvSpPr>
            <a:spLocks noGrp="1"/>
          </p:cNvSpPr>
          <p:nvPr>
            <p:ph type="body" sz="quarter" idx="11"/>
          </p:nvPr>
        </p:nvSpPr>
        <p:spPr>
          <a:xfrm>
            <a:off x="574166" y="2164080"/>
            <a:ext cx="7431148" cy="1014984"/>
          </a:xfrm>
        </p:spPr>
        <p:txBody>
          <a:bodyPr/>
          <a:lstStyle/>
          <a:p>
            <a:r>
              <a:rPr lang="en-US" dirty="0"/>
              <a:t>https://www.surveymonkey.com/r/Staff-ID</a:t>
            </a:r>
          </a:p>
        </p:txBody>
      </p:sp>
    </p:spTree>
    <p:extLst>
      <p:ext uri="{BB962C8B-B14F-4D97-AF65-F5344CB8AC3E}">
        <p14:creationId xmlns:p14="http://schemas.microsoft.com/office/powerpoint/2010/main" val="1951806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AF89D5-63DE-4A30-B7AB-71E8813F8C27}"/>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01647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5B246F-A78C-48A7-B20E-44AEFF3B13B4}"/>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File Validation</a:t>
            </a:r>
          </a:p>
        </p:txBody>
      </p:sp>
      <p:sp>
        <p:nvSpPr>
          <p:cNvPr id="7" name="Rectangle 6"/>
          <p:cNvSpPr/>
          <p:nvPr/>
        </p:nvSpPr>
        <p:spPr>
          <a:xfrm>
            <a:off x="3337560" y="2949199"/>
            <a:ext cx="1432560" cy="2604578"/>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4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3958FF-3383-44C5-B1F8-561696A28E54}"/>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Data Validation</a:t>
            </a:r>
          </a:p>
        </p:txBody>
      </p:sp>
      <p:sp>
        <p:nvSpPr>
          <p:cNvPr id="7" name="Rectangle 6"/>
          <p:cNvSpPr/>
          <p:nvPr/>
        </p:nvSpPr>
        <p:spPr>
          <a:xfrm>
            <a:off x="5211051" y="3165813"/>
            <a:ext cx="1248276" cy="2398080"/>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8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83A101-7041-4023-A96F-C23CEF0C1F46}"/>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Assign IDs</a:t>
            </a:r>
          </a:p>
        </p:txBody>
      </p:sp>
      <p:sp>
        <p:nvSpPr>
          <p:cNvPr id="7" name="Rectangle 6"/>
          <p:cNvSpPr/>
          <p:nvPr/>
        </p:nvSpPr>
        <p:spPr>
          <a:xfrm>
            <a:off x="6920793" y="3037668"/>
            <a:ext cx="1143493" cy="821411"/>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88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86F9E1-B114-4562-936E-BD2EB1BA1268}"/>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Download IDs</a:t>
            </a:r>
          </a:p>
        </p:txBody>
      </p:sp>
      <p:sp>
        <p:nvSpPr>
          <p:cNvPr id="7" name="Rectangle 6"/>
          <p:cNvSpPr/>
          <p:nvPr/>
        </p:nvSpPr>
        <p:spPr>
          <a:xfrm>
            <a:off x="8966309" y="3068664"/>
            <a:ext cx="1267739" cy="774917"/>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01117A-2C95-4532-8281-B24E77AD7B2A}"/>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Resolve Near Matches</a:t>
            </a:r>
          </a:p>
        </p:txBody>
      </p:sp>
      <p:sp>
        <p:nvSpPr>
          <p:cNvPr id="7" name="Rectangle 6"/>
          <p:cNvSpPr/>
          <p:nvPr/>
        </p:nvSpPr>
        <p:spPr>
          <a:xfrm>
            <a:off x="6612871" y="3870961"/>
            <a:ext cx="1828799" cy="1676399"/>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02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DAE422-1866-421E-804E-DD97069C8C9F}"/>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2" name="Picture 1"/>
          <p:cNvPicPr>
            <a:picLocks noChangeAspect="1"/>
          </p:cNvPicPr>
          <p:nvPr/>
        </p:nvPicPr>
        <p:blipFill>
          <a:blip r:embed="rId3"/>
          <a:stretch>
            <a:fillRect/>
          </a:stretch>
        </p:blipFill>
        <p:spPr>
          <a:xfrm>
            <a:off x="1642873" y="1252729"/>
            <a:ext cx="8876545" cy="4511431"/>
          </a:xfrm>
          <a:prstGeom prst="rect">
            <a:avLst/>
          </a:prstGeom>
        </p:spPr>
      </p:pic>
      <p:sp>
        <p:nvSpPr>
          <p:cNvPr id="11" name="Title 10"/>
          <p:cNvSpPr>
            <a:spLocks noGrp="1"/>
          </p:cNvSpPr>
          <p:nvPr>
            <p:ph type="title"/>
          </p:nvPr>
        </p:nvSpPr>
        <p:spPr/>
        <p:txBody>
          <a:bodyPr/>
          <a:lstStyle/>
          <a:p>
            <a:pPr algn="l"/>
            <a:r>
              <a:rPr lang="en-US" dirty="0"/>
              <a:t>ID Assignment Process: Near Matches Resolved</a:t>
            </a:r>
          </a:p>
        </p:txBody>
      </p:sp>
      <p:sp>
        <p:nvSpPr>
          <p:cNvPr id="7" name="Rectangle 6"/>
          <p:cNvSpPr/>
          <p:nvPr/>
        </p:nvSpPr>
        <p:spPr>
          <a:xfrm>
            <a:off x="6992912" y="3078480"/>
            <a:ext cx="3262576" cy="753045"/>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34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DC1EB3-5ED7-4F46-8158-B04E1ECDF7E6}"/>
              </a:ext>
            </a:extLst>
          </p:cNvPr>
          <p:cNvSpPr/>
          <p:nvPr/>
        </p:nvSpPr>
        <p:spPr>
          <a:xfrm>
            <a:off x="554182" y="323119"/>
            <a:ext cx="10990118" cy="4511431"/>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Content Placeholder 2"/>
          <p:cNvSpPr>
            <a:spLocks noGrp="1"/>
          </p:cNvSpPr>
          <p:nvPr>
            <p:ph idx="1"/>
          </p:nvPr>
        </p:nvSpPr>
        <p:spPr>
          <a:xfrm>
            <a:off x="422324" y="5003885"/>
            <a:ext cx="11347352" cy="1241909"/>
          </a:xfrm>
        </p:spPr>
        <p:txBody>
          <a:bodyPr/>
          <a:lstStyle/>
          <a:p>
            <a:pPr marL="0" indent="0" algn="ctr">
              <a:spcBef>
                <a:spcPts val="0"/>
              </a:spcBef>
              <a:buNone/>
            </a:pPr>
            <a:r>
              <a:rPr lang="en-US" sz="2000" dirty="0">
                <a:solidFill>
                  <a:schemeClr val="accent2"/>
                </a:solidFill>
                <a:latin typeface="Avenir LT Std 45 Book" panose="020B0502020203020204" pitchFamily="34" charset="0"/>
              </a:rPr>
              <a:t>Overview of the Matching Process</a:t>
            </a:r>
          </a:p>
          <a:p>
            <a:pPr algn="ctr">
              <a:spcBef>
                <a:spcPts val="0"/>
              </a:spcBef>
              <a:buFont typeface="Wingdings" panose="05000000000000000000" pitchFamily="2" charset="2"/>
              <a:buChar char="ü"/>
            </a:pPr>
            <a:r>
              <a:rPr lang="en-US" sz="2000" dirty="0">
                <a:solidFill>
                  <a:schemeClr val="tx1"/>
                </a:solidFill>
                <a:latin typeface="Avenir LT Std 45 Book" panose="020B0502020203020204" pitchFamily="34" charset="0"/>
              </a:rPr>
              <a:t>Records are submitted.</a:t>
            </a:r>
          </a:p>
          <a:p>
            <a:pPr algn="ctr">
              <a:spcBef>
                <a:spcPts val="0"/>
              </a:spcBef>
              <a:buFont typeface="Wingdings" panose="05000000000000000000" pitchFamily="2" charset="2"/>
              <a:buChar char="ü"/>
            </a:pPr>
            <a:r>
              <a:rPr lang="en-US" sz="2000" dirty="0">
                <a:solidFill>
                  <a:schemeClr val="tx1"/>
                </a:solidFill>
                <a:latin typeface="Avenir LT Std 45 Book" panose="020B0502020203020204" pitchFamily="34" charset="0"/>
              </a:rPr>
              <a:t>Matching engine develops an index of candidate records.</a:t>
            </a:r>
          </a:p>
          <a:p>
            <a:pPr algn="ctr">
              <a:spcBef>
                <a:spcPts val="0"/>
              </a:spcBef>
              <a:buFont typeface="Wingdings" panose="05000000000000000000" pitchFamily="2" charset="2"/>
              <a:buChar char="ü"/>
            </a:pPr>
            <a:r>
              <a:rPr lang="en-US" sz="2000" dirty="0">
                <a:solidFill>
                  <a:schemeClr val="tx1"/>
                </a:solidFill>
                <a:latin typeface="Avenir LT Std 45 Book" panose="020B0502020203020204" pitchFamily="34" charset="0"/>
              </a:rPr>
              <a:t>Matching engine compares submitted records to index and provides a match decision.</a:t>
            </a:r>
          </a:p>
        </p:txBody>
      </p:sp>
      <p:pic>
        <p:nvPicPr>
          <p:cNvPr id="5" name="Picture 4"/>
          <p:cNvPicPr>
            <a:picLocks noChangeAspect="1"/>
          </p:cNvPicPr>
          <p:nvPr/>
        </p:nvPicPr>
        <p:blipFill>
          <a:blip r:embed="rId3"/>
          <a:stretch>
            <a:fillRect/>
          </a:stretch>
        </p:blipFill>
        <p:spPr>
          <a:xfrm>
            <a:off x="2515048" y="834702"/>
            <a:ext cx="6808206" cy="3657600"/>
          </a:xfrm>
          <a:prstGeom prst="rect">
            <a:avLst/>
          </a:prstGeom>
        </p:spPr>
      </p:pic>
    </p:spTree>
    <p:extLst>
      <p:ext uri="{BB962C8B-B14F-4D97-AF65-F5344CB8AC3E}">
        <p14:creationId xmlns:p14="http://schemas.microsoft.com/office/powerpoint/2010/main" val="3798609148"/>
      </p:ext>
    </p:extLst>
  </p:cSld>
  <p:clrMapOvr>
    <a:masterClrMapping/>
  </p:clrMapOvr>
  <mc:AlternateContent xmlns:mc="http://schemas.openxmlformats.org/markup-compatibility/2006" xmlns:p14="http://schemas.microsoft.com/office/powerpoint/2010/main">
    <mc:Choice Requires="p14">
      <p:transition spd="slow" p14:dur="2000" advTm="19066"/>
    </mc:Choice>
    <mc:Fallback xmlns="">
      <p:transition spd="slow" advTm="190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tx1"/>
                </a:solidFill>
              </a:rPr>
              <a:t>Staff ID Overview</a:t>
            </a:r>
          </a:p>
          <a:p>
            <a:pPr>
              <a:lnSpc>
                <a:spcPct val="200000"/>
              </a:lnSpc>
              <a:spcBef>
                <a:spcPts val="0"/>
              </a:spcBef>
            </a:pPr>
            <a:r>
              <a:rPr lang="en-US" sz="2400" dirty="0">
                <a:solidFill>
                  <a:schemeClr val="tx1"/>
                </a:solidFill>
              </a:rPr>
              <a:t>ID Assignment Process</a:t>
            </a:r>
          </a:p>
          <a:p>
            <a:pPr>
              <a:lnSpc>
                <a:spcPct val="200000"/>
              </a:lnSpc>
              <a:spcBef>
                <a:spcPts val="0"/>
              </a:spcBef>
            </a:pPr>
            <a:r>
              <a:rPr lang="en-US" sz="2400" dirty="0">
                <a:solidFill>
                  <a:schemeClr val="tx1"/>
                </a:solidFill>
              </a:rPr>
              <a:t>Near Match Resolution</a:t>
            </a:r>
          </a:p>
          <a:p>
            <a:pPr>
              <a:lnSpc>
                <a:spcPct val="200000"/>
              </a:lnSpc>
              <a:spcBef>
                <a:spcPts val="0"/>
              </a:spcBef>
            </a:pPr>
            <a:r>
              <a:rPr lang="en-US" sz="2400" dirty="0">
                <a:solidFill>
                  <a:schemeClr val="tx1"/>
                </a:solidFill>
              </a:rPr>
              <a:t>Troubleshooting Validation Issues</a:t>
            </a:r>
          </a:p>
          <a:p>
            <a:pPr>
              <a:lnSpc>
                <a:spcPct val="200000"/>
              </a:lnSpc>
              <a:spcBef>
                <a:spcPts val="0"/>
              </a:spcBef>
            </a:pPr>
            <a:r>
              <a:rPr lang="en-US" sz="2400" dirty="0">
                <a:solidFill>
                  <a:schemeClr val="tx1"/>
                </a:solidFill>
              </a:rPr>
              <a:t>System Tools</a:t>
            </a:r>
          </a:p>
          <a:p>
            <a:pPr>
              <a:lnSpc>
                <a:spcPct val="200000"/>
              </a:lnSpc>
              <a:spcBef>
                <a:spcPts val="0"/>
              </a:spcBef>
            </a:pPr>
            <a:r>
              <a:rPr lang="en-US" sz="2400" dirty="0">
                <a:solidFill>
                  <a:schemeClr val="tx1"/>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387514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52400"/>
            <a:ext cx="11083636" cy="832214"/>
          </a:xfrm>
        </p:spPr>
        <p:txBody>
          <a:bodyPr>
            <a:normAutofit/>
          </a:bodyPr>
          <a:lstStyle/>
          <a:p>
            <a:pPr algn="ctr"/>
            <a:r>
              <a:rPr lang="en-US" sz="2400" b="0" dirty="0">
                <a:solidFill>
                  <a:schemeClr val="bg2"/>
                </a:solidFill>
                <a:latin typeface="Avenir LT Std 45 Book" panose="020B0502020203020204" pitchFamily="34" charset="0"/>
              </a:rPr>
              <a:t>Outcomes of the Staff ID Matching Process</a:t>
            </a:r>
          </a:p>
        </p:txBody>
      </p:sp>
      <p:graphicFrame>
        <p:nvGraphicFramePr>
          <p:cNvPr id="4" name="Diagram 3">
            <a:extLst>
              <a:ext uri="{FF2B5EF4-FFF2-40B4-BE49-F238E27FC236}">
                <a16:creationId xmlns:a16="http://schemas.microsoft.com/office/drawing/2014/main" id="{02EA5E9D-7D3F-44E7-98A8-5D1F102F2032}"/>
              </a:ext>
            </a:extLst>
          </p:cNvPr>
          <p:cNvGraphicFramePr/>
          <p:nvPr/>
        </p:nvGraphicFramePr>
        <p:xfrm>
          <a:off x="3732784" y="984614"/>
          <a:ext cx="7203440" cy="4483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4E4F706-F7CB-4874-AA6A-F174E9431BA8}"/>
              </a:ext>
            </a:extLst>
          </p:cNvPr>
          <p:cNvSpPr txBox="1"/>
          <p:nvPr/>
        </p:nvSpPr>
        <p:spPr>
          <a:xfrm>
            <a:off x="554182" y="5724144"/>
            <a:ext cx="110836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LT Std 45 Book" panose="020B0502020203020204" pitchFamily="34" charset="0"/>
                <a:ea typeface="+mn-ea"/>
                <a:cs typeface="+mn-cs"/>
              </a:rPr>
              <a:t>The most frequent result will be no match, followed by match.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LT Std 45 Book" panose="020B0502020203020204" pitchFamily="34" charset="0"/>
                <a:ea typeface="+mn-ea"/>
                <a:cs typeface="+mn-cs"/>
              </a:rPr>
              <a:t>Historically, less than 3% of records will be returned as a near match.</a:t>
            </a:r>
          </a:p>
        </p:txBody>
      </p:sp>
    </p:spTree>
    <p:custDataLst>
      <p:tags r:id="rId1"/>
    </p:custDataLst>
    <p:extLst>
      <p:ext uri="{BB962C8B-B14F-4D97-AF65-F5344CB8AC3E}">
        <p14:creationId xmlns:p14="http://schemas.microsoft.com/office/powerpoint/2010/main" val="1648513809"/>
      </p:ext>
    </p:extLst>
  </p:cSld>
  <p:clrMapOvr>
    <a:masterClrMapping/>
  </p:clrMapOvr>
  <mc:AlternateContent xmlns:mc="http://schemas.openxmlformats.org/markup-compatibility/2006" xmlns:p14="http://schemas.microsoft.com/office/powerpoint/2010/main">
    <mc:Choice Requires="p14">
      <p:transition spd="slow" p14:dur="2000" advTm="70648"/>
    </mc:Choice>
    <mc:Fallback xmlns="">
      <p:transition spd="slow" advTm="706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6113253" y="1870272"/>
            <a:ext cx="0" cy="542090"/>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20933" y="4286900"/>
            <a:ext cx="0" cy="756472"/>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89515" y="3143362"/>
            <a:ext cx="0" cy="473880"/>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4" idx="0"/>
          </p:cNvCxnSpPr>
          <p:nvPr/>
        </p:nvCxnSpPr>
        <p:spPr>
          <a:xfrm>
            <a:off x="6120933" y="3212375"/>
            <a:ext cx="0" cy="273125"/>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874741" y="3022812"/>
            <a:ext cx="2384" cy="663443"/>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Assign Staff ID: Possible Outcomes</a:t>
            </a:r>
          </a:p>
        </p:txBody>
      </p:sp>
      <p:sp>
        <p:nvSpPr>
          <p:cNvPr id="31" name="Rounded Rectangle 30"/>
          <p:cNvSpPr/>
          <p:nvPr/>
        </p:nvSpPr>
        <p:spPr>
          <a:xfrm>
            <a:off x="3713470" y="5015039"/>
            <a:ext cx="1340578" cy="851267"/>
          </a:xfrm>
          <a:prstGeom prst="roundRect">
            <a:avLst>
              <a:gd name="adj" fmla="val 10000"/>
            </a:avLst>
          </a:prstGeom>
          <a:no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cxnSp>
        <p:nvCxnSpPr>
          <p:cNvPr id="46" name="Straight Connector 45"/>
          <p:cNvCxnSpPr/>
          <p:nvPr/>
        </p:nvCxnSpPr>
        <p:spPr>
          <a:xfrm>
            <a:off x="3189515" y="2091148"/>
            <a:ext cx="0" cy="220875"/>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58167" y="2115300"/>
            <a:ext cx="0" cy="220875"/>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2519227" y="1043939"/>
            <a:ext cx="7000871" cy="4813667"/>
            <a:chOff x="995226" y="1043938"/>
            <a:chExt cx="7000871" cy="4813667"/>
          </a:xfrm>
        </p:grpSpPr>
        <p:grpSp>
          <p:nvGrpSpPr>
            <p:cNvPr id="16" name="Group 15"/>
            <p:cNvGrpSpPr/>
            <p:nvPr/>
          </p:nvGrpSpPr>
          <p:grpSpPr>
            <a:xfrm>
              <a:off x="995226" y="2336174"/>
              <a:ext cx="1340578" cy="851267"/>
              <a:chOff x="3605782" y="0"/>
              <a:chExt cx="1340578" cy="851267"/>
            </a:xfrm>
            <a:solidFill>
              <a:schemeClr val="bg1"/>
            </a:solidFill>
          </p:grpSpPr>
          <p:sp>
            <p:nvSpPr>
              <p:cNvPr id="17" name="Rounded Rectangle 16"/>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3630715" y="24933"/>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No Match</a:t>
                </a:r>
              </a:p>
            </p:txBody>
          </p:sp>
        </p:grpSp>
        <p:sp>
          <p:nvSpPr>
            <p:cNvPr id="27" name="Rounded Rectangle 4"/>
            <p:cNvSpPr/>
            <p:nvPr/>
          </p:nvSpPr>
          <p:spPr>
            <a:xfrm>
              <a:off x="6705385" y="3478628"/>
              <a:ext cx="1290712" cy="801401"/>
            </a:xfrm>
            <a:prstGeom prst="rect">
              <a:avLst/>
            </a:prstGeom>
            <a:solidFill>
              <a:srgbClr val="FFFFFF"/>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Master Record is Updated</a:t>
              </a:r>
            </a:p>
          </p:txBody>
        </p:sp>
        <p:sp>
          <p:nvSpPr>
            <p:cNvPr id="32" name="Rounded Rectangle 4"/>
            <p:cNvSpPr/>
            <p:nvPr/>
          </p:nvSpPr>
          <p:spPr>
            <a:xfrm>
              <a:off x="2231381" y="5039971"/>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Master Record is Updated</a:t>
              </a:r>
            </a:p>
          </p:txBody>
        </p:sp>
        <p:sp>
          <p:nvSpPr>
            <p:cNvPr id="37" name="Rounded Rectangle 36"/>
            <p:cNvSpPr/>
            <p:nvPr/>
          </p:nvSpPr>
          <p:spPr>
            <a:xfrm>
              <a:off x="5665259" y="5006338"/>
              <a:ext cx="1340578" cy="851267"/>
            </a:xfrm>
            <a:prstGeom prst="roundRect">
              <a:avLst>
                <a:gd name="adj" fmla="val 10000"/>
              </a:avLst>
            </a:prstGeom>
            <a:solidFill>
              <a:srgbClr val="FFFFFF"/>
            </a:solid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5741311" y="5100335"/>
              <a:ext cx="1205317" cy="665915"/>
            </a:xfrm>
            <a:prstGeom prst="rect">
              <a:avLst/>
            </a:prstGeom>
            <a:solidFill>
              <a:srgbClr val="FFFFFF"/>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New ID Created</a:t>
              </a:r>
            </a:p>
          </p:txBody>
        </p:sp>
        <p:grpSp>
          <p:nvGrpSpPr>
            <p:cNvPr id="4" name="Group 3"/>
            <p:cNvGrpSpPr/>
            <p:nvPr/>
          </p:nvGrpSpPr>
          <p:grpSpPr>
            <a:xfrm>
              <a:off x="3901711" y="1043938"/>
              <a:ext cx="1340578" cy="851267"/>
              <a:chOff x="3605782" y="0"/>
              <a:chExt cx="1340578" cy="851267"/>
            </a:xfrm>
            <a:solidFill>
              <a:schemeClr val="bg1"/>
            </a:solidFill>
          </p:grpSpPr>
          <p:sp>
            <p:nvSpPr>
              <p:cNvPr id="5" name="Rounded Rectangle 4"/>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630715" y="24933"/>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Assign Staff ID</a:t>
                </a:r>
              </a:p>
            </p:txBody>
          </p:sp>
        </p:grpSp>
        <p:grpSp>
          <p:nvGrpSpPr>
            <p:cNvPr id="10" name="Group 9"/>
            <p:cNvGrpSpPr/>
            <p:nvPr/>
          </p:nvGrpSpPr>
          <p:grpSpPr>
            <a:xfrm>
              <a:off x="3890825" y="2340428"/>
              <a:ext cx="1340578" cy="851267"/>
              <a:chOff x="3605782" y="0"/>
              <a:chExt cx="1340578" cy="851267"/>
            </a:xfrm>
            <a:solidFill>
              <a:srgbClr val="FFFFFF"/>
            </a:solidFill>
          </p:grpSpPr>
          <p:sp>
            <p:nvSpPr>
              <p:cNvPr id="11" name="Rounded Rectangle 10"/>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630715" y="24933"/>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Near Match</a:t>
                </a:r>
              </a:p>
            </p:txBody>
          </p:sp>
        </p:grpSp>
        <p:sp>
          <p:nvSpPr>
            <p:cNvPr id="14" name="Rounded Rectangle 13"/>
            <p:cNvSpPr/>
            <p:nvPr/>
          </p:nvSpPr>
          <p:spPr>
            <a:xfrm>
              <a:off x="6641928" y="2361107"/>
              <a:ext cx="1340578" cy="851267"/>
            </a:xfrm>
            <a:prstGeom prst="roundRect">
              <a:avLst>
                <a:gd name="adj" fmla="val 10000"/>
              </a:avLst>
            </a:prstGeom>
            <a:solidFill>
              <a:srgbClr val="FFFFFF"/>
            </a:solid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6666861" y="2386040"/>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Match</a:t>
              </a:r>
            </a:p>
          </p:txBody>
        </p:sp>
        <p:grpSp>
          <p:nvGrpSpPr>
            <p:cNvPr id="19" name="Group 18"/>
            <p:cNvGrpSpPr/>
            <p:nvPr/>
          </p:nvGrpSpPr>
          <p:grpSpPr>
            <a:xfrm>
              <a:off x="1020159" y="3460567"/>
              <a:ext cx="1340578" cy="851267"/>
              <a:chOff x="3605782" y="0"/>
              <a:chExt cx="1340578" cy="851267"/>
            </a:xfrm>
            <a:solidFill>
              <a:srgbClr val="FFFFFF"/>
            </a:solidFill>
          </p:grpSpPr>
          <p:sp>
            <p:nvSpPr>
              <p:cNvPr id="20" name="Rounded Rectangle 19"/>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630715" y="24933"/>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New ID Created</a:t>
                </a:r>
              </a:p>
            </p:txBody>
          </p:sp>
        </p:grpSp>
        <p:grpSp>
          <p:nvGrpSpPr>
            <p:cNvPr id="22" name="Group 21"/>
            <p:cNvGrpSpPr/>
            <p:nvPr/>
          </p:nvGrpSpPr>
          <p:grpSpPr>
            <a:xfrm>
              <a:off x="3926644" y="3460566"/>
              <a:ext cx="1340578" cy="851267"/>
              <a:chOff x="3605782" y="0"/>
              <a:chExt cx="1340578" cy="851267"/>
            </a:xfrm>
            <a:solidFill>
              <a:srgbClr val="FFFFFF"/>
            </a:solidFill>
          </p:grpSpPr>
          <p:sp>
            <p:nvSpPr>
              <p:cNvPr id="23" name="Rounded Rectangle 22"/>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3630715" y="24933"/>
                <a:ext cx="1290712" cy="801401"/>
              </a:xfrm>
              <a:prstGeom prst="rect">
                <a:avLst/>
              </a:prstGeom>
              <a:no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Human Intervention Required</a:t>
                </a:r>
              </a:p>
            </p:txBody>
          </p:sp>
        </p:grpSp>
        <p:sp>
          <p:nvSpPr>
            <p:cNvPr id="26" name="Rounded Rectangle 25"/>
            <p:cNvSpPr/>
            <p:nvPr/>
          </p:nvSpPr>
          <p:spPr>
            <a:xfrm>
              <a:off x="6649608" y="3460566"/>
              <a:ext cx="1340578" cy="851267"/>
            </a:xfrm>
            <a:prstGeom prst="roundRect">
              <a:avLst>
                <a:gd name="adj" fmla="val 10000"/>
              </a:avLst>
            </a:prstGeom>
            <a:no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grpSp>
          <p:nvGrpSpPr>
            <p:cNvPr id="33" name="Group 32"/>
            <p:cNvGrpSpPr/>
            <p:nvPr/>
          </p:nvGrpSpPr>
          <p:grpSpPr>
            <a:xfrm>
              <a:off x="3921686" y="5006337"/>
              <a:ext cx="1340578" cy="851267"/>
              <a:chOff x="3605782" y="0"/>
              <a:chExt cx="1340578" cy="851267"/>
            </a:xfrm>
            <a:solidFill>
              <a:srgbClr val="FFFFFF"/>
            </a:solidFill>
          </p:grpSpPr>
          <p:sp>
            <p:nvSpPr>
              <p:cNvPr id="34" name="Rounded Rectangle 33"/>
              <p:cNvSpPr/>
              <p:nvPr/>
            </p:nvSpPr>
            <p:spPr>
              <a:xfrm>
                <a:off x="3605782" y="0"/>
                <a:ext cx="1340578" cy="851267"/>
              </a:xfrm>
              <a:prstGeom prst="roundRect">
                <a:avLst>
                  <a:gd name="adj" fmla="val 10000"/>
                </a:avLst>
              </a:prstGeom>
              <a:grpFill/>
              <a:ln>
                <a:solidFill>
                  <a:srgbClr val="7950CB"/>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3630715" y="35606"/>
                <a:ext cx="1290712" cy="801401"/>
              </a:xfrm>
              <a:prstGeom prst="rect">
                <a:avLst/>
              </a:prstGeom>
              <a:grp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rgbClr val="666666"/>
                    </a:solidFill>
                  </a:rPr>
                  <a:t>Submission Record is Canceled</a:t>
                </a:r>
              </a:p>
            </p:txBody>
          </p:sp>
        </p:grpSp>
        <p:cxnSp>
          <p:nvCxnSpPr>
            <p:cNvPr id="44" name="Straight Connector 43"/>
            <p:cNvCxnSpPr/>
            <p:nvPr/>
          </p:nvCxnSpPr>
          <p:spPr>
            <a:xfrm>
              <a:off x="1665515" y="2091148"/>
              <a:ext cx="5671635" cy="27316"/>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14833" y="4682925"/>
              <a:ext cx="3520715" cy="2548"/>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25253" y="4677175"/>
              <a:ext cx="0" cy="337863"/>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7859548" y="4667298"/>
            <a:ext cx="0" cy="339041"/>
          </a:xfrm>
          <a:prstGeom prst="line">
            <a:avLst/>
          </a:prstGeom>
          <a:ln>
            <a:solidFill>
              <a:srgbClr val="7950CB"/>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20F1422-C4AC-4CB5-AD23-9D2A92D7A2FA}"/>
              </a:ext>
            </a:extLst>
          </p:cNvPr>
          <p:cNvSpPr/>
          <p:nvPr/>
        </p:nvSpPr>
        <p:spPr>
          <a:xfrm>
            <a:off x="2367154" y="2198674"/>
            <a:ext cx="1733550" cy="22028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17DC50B-98F5-47E7-818B-B48AA80FF058}"/>
              </a:ext>
            </a:extLst>
          </p:cNvPr>
          <p:cNvSpPr/>
          <p:nvPr/>
        </p:nvSpPr>
        <p:spPr>
          <a:xfrm>
            <a:off x="5216401" y="2198674"/>
            <a:ext cx="1733550" cy="22028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3684DA9-7070-4564-8ABD-F50C1C1A1B14}"/>
              </a:ext>
            </a:extLst>
          </p:cNvPr>
          <p:cNvSpPr/>
          <p:nvPr/>
        </p:nvSpPr>
        <p:spPr>
          <a:xfrm>
            <a:off x="8007966" y="2198674"/>
            <a:ext cx="1733550" cy="22028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18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DC1EB3-5ED7-4F46-8158-B04E1ECDF7E6}"/>
              </a:ext>
            </a:extLst>
          </p:cNvPr>
          <p:cNvSpPr/>
          <p:nvPr/>
        </p:nvSpPr>
        <p:spPr>
          <a:xfrm>
            <a:off x="554182" y="284482"/>
            <a:ext cx="10990118" cy="4511431"/>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Content Placeholder 2"/>
          <p:cNvSpPr>
            <a:spLocks noGrp="1"/>
          </p:cNvSpPr>
          <p:nvPr>
            <p:ph idx="1"/>
          </p:nvPr>
        </p:nvSpPr>
        <p:spPr>
          <a:xfrm>
            <a:off x="554182" y="5272842"/>
            <a:ext cx="10990118" cy="416758"/>
          </a:xfrm>
        </p:spPr>
        <p:txBody>
          <a:bodyPr/>
          <a:lstStyle/>
          <a:p>
            <a:pPr marL="0" indent="0" algn="ctr">
              <a:spcBef>
                <a:spcPts val="0"/>
              </a:spcBef>
              <a:buNone/>
            </a:pPr>
            <a:r>
              <a:rPr lang="en-US" dirty="0">
                <a:solidFill>
                  <a:schemeClr val="tx1"/>
                </a:solidFill>
                <a:latin typeface="Avenir LT Std 45 Book" panose="020B0502020203020204" pitchFamily="34" charset="0"/>
              </a:rPr>
              <a:t>Matching Process Example</a:t>
            </a:r>
          </a:p>
          <a:p>
            <a:pPr marL="0" indent="0" algn="ctr">
              <a:spcBef>
                <a:spcPts val="0"/>
              </a:spcBef>
              <a:buNone/>
            </a:pPr>
            <a:endParaRPr lang="en-US" sz="1800" dirty="0"/>
          </a:p>
        </p:txBody>
      </p:sp>
      <p:pic>
        <p:nvPicPr>
          <p:cNvPr id="5" name="Picture 4">
            <a:extLst>
              <a:ext uri="{FF2B5EF4-FFF2-40B4-BE49-F238E27FC236}">
                <a16:creationId xmlns:a16="http://schemas.microsoft.com/office/drawing/2014/main" id="{EA85B420-3A81-4C04-8DD8-D0E96DCD0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353" y="562569"/>
            <a:ext cx="7437775" cy="4032529"/>
          </a:xfrm>
          <a:prstGeom prst="rect">
            <a:avLst/>
          </a:prstGeom>
        </p:spPr>
      </p:pic>
      <p:sp>
        <p:nvSpPr>
          <p:cNvPr id="7" name="Rectangle 6">
            <a:extLst>
              <a:ext uri="{FF2B5EF4-FFF2-40B4-BE49-F238E27FC236}">
                <a16:creationId xmlns:a16="http://schemas.microsoft.com/office/drawing/2014/main" id="{063DF22A-05F3-4B3E-A303-338E2E875FF9}"/>
              </a:ext>
            </a:extLst>
          </p:cNvPr>
          <p:cNvSpPr/>
          <p:nvPr/>
        </p:nvSpPr>
        <p:spPr>
          <a:xfrm>
            <a:off x="2398114" y="691845"/>
            <a:ext cx="1851914" cy="389037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F0D36C-082C-457D-B9EB-328838AE67A6}"/>
              </a:ext>
            </a:extLst>
          </p:cNvPr>
          <p:cNvSpPr/>
          <p:nvPr/>
        </p:nvSpPr>
        <p:spPr>
          <a:xfrm>
            <a:off x="5061397" y="685162"/>
            <a:ext cx="1973439" cy="389037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31B830-019C-4542-9979-D76654E21712}"/>
              </a:ext>
            </a:extLst>
          </p:cNvPr>
          <p:cNvSpPr/>
          <p:nvPr/>
        </p:nvSpPr>
        <p:spPr>
          <a:xfrm>
            <a:off x="7756285" y="691845"/>
            <a:ext cx="1851914" cy="389037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328011"/>
      </p:ext>
    </p:extLst>
  </p:cSld>
  <p:clrMapOvr>
    <a:masterClrMapping/>
  </p:clrMapOvr>
  <mc:AlternateContent xmlns:mc="http://schemas.openxmlformats.org/markup-compatibility/2006" xmlns:p14="http://schemas.microsoft.com/office/powerpoint/2010/main">
    <mc:Choice Requires="p14">
      <p:transition spd="slow" p14:dur="2000" advTm="19066"/>
    </mc:Choice>
    <mc:Fallback xmlns="">
      <p:transition spd="slow" advTm="19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bg2">
                    <a:lumMod val="40000"/>
                    <a:lumOff val="60000"/>
                  </a:schemeClr>
                </a:solidFill>
              </a:rPr>
              <a:t>Staff ID Overview</a:t>
            </a:r>
          </a:p>
          <a:p>
            <a:pPr>
              <a:lnSpc>
                <a:spcPct val="200000"/>
              </a:lnSpc>
              <a:spcBef>
                <a:spcPts val="0"/>
              </a:spcBef>
            </a:pPr>
            <a:r>
              <a:rPr lang="en-US" sz="2400" dirty="0">
                <a:solidFill>
                  <a:schemeClr val="tx1"/>
                </a:solidFill>
              </a:rPr>
              <a:t>ID Assignment Process</a:t>
            </a:r>
          </a:p>
          <a:p>
            <a:pPr>
              <a:lnSpc>
                <a:spcPct val="200000"/>
              </a:lnSpc>
              <a:spcBef>
                <a:spcPts val="0"/>
              </a:spcBef>
            </a:pPr>
            <a:r>
              <a:rPr lang="en-US" sz="2400" dirty="0">
                <a:solidFill>
                  <a:schemeClr val="bg2">
                    <a:lumMod val="40000"/>
                    <a:lumOff val="60000"/>
                  </a:schemeClr>
                </a:solidFill>
              </a:rPr>
              <a:t>Near Match Resolution</a:t>
            </a:r>
          </a:p>
          <a:p>
            <a:pPr>
              <a:lnSpc>
                <a:spcPct val="200000"/>
              </a:lnSpc>
              <a:spcBef>
                <a:spcPts val="0"/>
              </a:spcBef>
            </a:pPr>
            <a:r>
              <a:rPr lang="en-US" sz="2400" dirty="0">
                <a:solidFill>
                  <a:schemeClr val="bg2">
                    <a:lumMod val="40000"/>
                    <a:lumOff val="60000"/>
                  </a:schemeClr>
                </a:solidFill>
              </a:rPr>
              <a:t>Troubleshooting Validation Issues</a:t>
            </a:r>
          </a:p>
          <a:p>
            <a:pPr>
              <a:lnSpc>
                <a:spcPct val="200000"/>
              </a:lnSpc>
              <a:spcBef>
                <a:spcPts val="0"/>
              </a:spcBef>
            </a:pPr>
            <a:r>
              <a:rPr lang="en-US" sz="2400" dirty="0">
                <a:solidFill>
                  <a:schemeClr val="bg2">
                    <a:lumMod val="40000"/>
                    <a:lumOff val="60000"/>
                  </a:schemeClr>
                </a:solidFill>
              </a:rPr>
              <a:t>System Tools</a:t>
            </a:r>
          </a:p>
          <a:p>
            <a:pPr>
              <a:lnSpc>
                <a:spcPct val="200000"/>
              </a:lnSpc>
              <a:spcBef>
                <a:spcPts val="0"/>
              </a:spcBef>
            </a:pPr>
            <a:r>
              <a:rPr lang="en-US" sz="2400" dirty="0">
                <a:solidFill>
                  <a:schemeClr val="bg2">
                    <a:lumMod val="40000"/>
                    <a:lumOff val="60000"/>
                  </a:schemeClr>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305978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E2E9C7-0416-4678-816B-A396D491E89C}"/>
              </a:ext>
            </a:extLst>
          </p:cNvPr>
          <p:cNvSpPr>
            <a:spLocks noGrp="1"/>
          </p:cNvSpPr>
          <p:nvPr>
            <p:ph type="body" sz="quarter" idx="10"/>
          </p:nvPr>
        </p:nvSpPr>
        <p:spPr/>
        <p:txBody>
          <a:bodyPr/>
          <a:lstStyle/>
          <a:p>
            <a:r>
              <a:rPr lang="en-US" dirty="0"/>
              <a:t>02</a:t>
            </a:r>
          </a:p>
        </p:txBody>
      </p:sp>
      <p:sp>
        <p:nvSpPr>
          <p:cNvPr id="4" name="Text Placeholder 3">
            <a:extLst>
              <a:ext uri="{FF2B5EF4-FFF2-40B4-BE49-F238E27FC236}">
                <a16:creationId xmlns:a16="http://schemas.microsoft.com/office/drawing/2014/main" id="{C07FA3FB-B739-451D-A425-6C68839DFC8F}"/>
              </a:ext>
            </a:extLst>
          </p:cNvPr>
          <p:cNvSpPr>
            <a:spLocks noGrp="1"/>
          </p:cNvSpPr>
          <p:nvPr>
            <p:ph type="body" sz="quarter" idx="11"/>
          </p:nvPr>
        </p:nvSpPr>
        <p:spPr>
          <a:xfrm>
            <a:off x="3212092" y="3054049"/>
            <a:ext cx="7399339" cy="749601"/>
          </a:xfrm>
        </p:spPr>
        <p:txBody>
          <a:bodyPr/>
          <a:lstStyle/>
          <a:p>
            <a:r>
              <a:rPr lang="en-US" dirty="0">
                <a:solidFill>
                  <a:schemeClr val="tx1"/>
                </a:solidFill>
              </a:rPr>
              <a:t>ID Assignment Process</a:t>
            </a:r>
          </a:p>
        </p:txBody>
      </p:sp>
    </p:spTree>
    <p:extLst>
      <p:ext uri="{BB962C8B-B14F-4D97-AF65-F5344CB8AC3E}">
        <p14:creationId xmlns:p14="http://schemas.microsoft.com/office/powerpoint/2010/main" val="41728056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Assignment Process Green Light Path: Topics</a:t>
            </a:r>
          </a:p>
        </p:txBody>
      </p:sp>
      <p:sp>
        <p:nvSpPr>
          <p:cNvPr id="3" name="Content Placeholder 2"/>
          <p:cNvSpPr>
            <a:spLocks noGrp="1"/>
          </p:cNvSpPr>
          <p:nvPr>
            <p:ph idx="1"/>
          </p:nvPr>
        </p:nvSpPr>
        <p:spPr>
          <a:xfrm>
            <a:off x="2783984" y="1329744"/>
            <a:ext cx="6624033" cy="4564062"/>
          </a:xfrm>
        </p:spPr>
        <p:txBody>
          <a:bodyPr/>
          <a:lstStyle/>
          <a:p>
            <a:pPr>
              <a:lnSpc>
                <a:spcPct val="200000"/>
              </a:lnSpc>
              <a:buFont typeface="Wingdings" panose="05000000000000000000" pitchFamily="2" charset="2"/>
              <a:buChar char="ü"/>
            </a:pPr>
            <a:r>
              <a:rPr lang="en-US" dirty="0">
                <a:solidFill>
                  <a:schemeClr val="tx1"/>
                </a:solidFill>
              </a:rPr>
              <a:t>File Format specifications</a:t>
            </a:r>
          </a:p>
          <a:p>
            <a:pPr>
              <a:lnSpc>
                <a:spcPct val="200000"/>
              </a:lnSpc>
              <a:buFont typeface="Wingdings" panose="05000000000000000000" pitchFamily="2" charset="2"/>
              <a:buChar char="ü"/>
            </a:pPr>
            <a:r>
              <a:rPr lang="en-US" dirty="0">
                <a:solidFill>
                  <a:schemeClr val="tx1"/>
                </a:solidFill>
              </a:rPr>
              <a:t>Review of the steps of the ID assignment process</a:t>
            </a:r>
          </a:p>
          <a:p>
            <a:pPr>
              <a:lnSpc>
                <a:spcPct val="200000"/>
              </a:lnSpc>
              <a:buFont typeface="Wingdings" panose="05000000000000000000" pitchFamily="2" charset="2"/>
              <a:buChar char="ü"/>
            </a:pPr>
            <a:r>
              <a:rPr lang="en-US" dirty="0">
                <a:solidFill>
                  <a:schemeClr val="tx1"/>
                </a:solidFill>
              </a:rPr>
              <a:t>Retrieving Batch Information</a:t>
            </a:r>
          </a:p>
        </p:txBody>
      </p:sp>
    </p:spTree>
    <p:extLst>
      <p:ext uri="{BB962C8B-B14F-4D97-AF65-F5344CB8AC3E}">
        <p14:creationId xmlns:p14="http://schemas.microsoft.com/office/powerpoint/2010/main" val="281499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FA2C2-7240-408D-BC4F-6D0DF45BCB65}"/>
              </a:ext>
            </a:extLst>
          </p:cNvPr>
          <p:cNvPicPr>
            <a:picLocks noChangeAspect="1"/>
          </p:cNvPicPr>
          <p:nvPr/>
        </p:nvPicPr>
        <p:blipFill>
          <a:blip r:embed="rId3"/>
          <a:stretch>
            <a:fillRect/>
          </a:stretch>
        </p:blipFill>
        <p:spPr>
          <a:xfrm>
            <a:off x="545111" y="1118415"/>
            <a:ext cx="11101778" cy="4621169"/>
          </a:xfrm>
          <a:prstGeom prst="rect">
            <a:avLst/>
          </a:prstGeom>
        </p:spPr>
      </p:pic>
      <p:sp>
        <p:nvSpPr>
          <p:cNvPr id="2" name="Title 1"/>
          <p:cNvSpPr>
            <a:spLocks noGrp="1"/>
          </p:cNvSpPr>
          <p:nvPr>
            <p:ph type="title"/>
          </p:nvPr>
        </p:nvSpPr>
        <p:spPr/>
        <p:txBody>
          <a:bodyPr/>
          <a:lstStyle/>
          <a:p>
            <a:r>
              <a:rPr lang="en-US" dirty="0"/>
              <a:t>Batch File Format</a:t>
            </a:r>
          </a:p>
        </p:txBody>
      </p:sp>
      <p:sp>
        <p:nvSpPr>
          <p:cNvPr id="3" name="Content Placeholder 2"/>
          <p:cNvSpPr>
            <a:spLocks noGrp="1"/>
          </p:cNvSpPr>
          <p:nvPr>
            <p:ph idx="1"/>
          </p:nvPr>
        </p:nvSpPr>
        <p:spPr>
          <a:xfrm>
            <a:off x="712922" y="5739584"/>
            <a:ext cx="10817817" cy="914425"/>
          </a:xfrm>
        </p:spPr>
        <p:txBody>
          <a:bodyPr>
            <a:normAutofit/>
          </a:bodyPr>
          <a:lstStyle/>
          <a:p>
            <a:pPr marL="0" indent="0" algn="ctr">
              <a:buNone/>
            </a:pPr>
            <a:r>
              <a:rPr lang="en-US" sz="2600" dirty="0">
                <a:solidFill>
                  <a:schemeClr val="tx1"/>
                </a:solidFill>
              </a:rPr>
              <a:t>Detailed information is available in Batch File Layout v3.0. </a:t>
            </a:r>
            <a:endParaRPr lang="en-US" dirty="0"/>
          </a:p>
        </p:txBody>
      </p:sp>
      <p:pic>
        <p:nvPicPr>
          <p:cNvPr id="6" name="Picture 5">
            <a:extLst>
              <a:ext uri="{FF2B5EF4-FFF2-40B4-BE49-F238E27FC236}">
                <a16:creationId xmlns:a16="http://schemas.microsoft.com/office/drawing/2014/main" id="{D775B669-41D2-49C7-8B5C-78E222BBE2AD}"/>
              </a:ext>
            </a:extLst>
          </p:cNvPr>
          <p:cNvPicPr>
            <a:picLocks noChangeAspect="1"/>
          </p:cNvPicPr>
          <p:nvPr/>
        </p:nvPicPr>
        <p:blipFill>
          <a:blip r:embed="rId4"/>
          <a:stretch>
            <a:fillRect/>
          </a:stretch>
        </p:blipFill>
        <p:spPr>
          <a:xfrm>
            <a:off x="2767012" y="1404937"/>
            <a:ext cx="6657975" cy="4048125"/>
          </a:xfrm>
          <a:prstGeom prst="rect">
            <a:avLst/>
          </a:prstGeom>
        </p:spPr>
      </p:pic>
    </p:spTree>
    <p:extLst>
      <p:ext uri="{BB962C8B-B14F-4D97-AF65-F5344CB8AC3E}">
        <p14:creationId xmlns:p14="http://schemas.microsoft.com/office/powerpoint/2010/main" val="389098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DF124-3C33-4B0F-ADB5-D7BBAC1B8708}"/>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11" name="Title 10"/>
          <p:cNvSpPr>
            <a:spLocks noGrp="1"/>
          </p:cNvSpPr>
          <p:nvPr>
            <p:ph type="title"/>
          </p:nvPr>
        </p:nvSpPr>
        <p:spPr/>
        <p:txBody>
          <a:bodyPr/>
          <a:lstStyle/>
          <a:p>
            <a:pPr algn="l"/>
            <a:r>
              <a:rPr lang="en-US" dirty="0"/>
              <a:t>ID Assignment Process</a:t>
            </a:r>
          </a:p>
        </p:txBody>
      </p:sp>
      <p:pic>
        <p:nvPicPr>
          <p:cNvPr id="5" name="Picture 4"/>
          <p:cNvPicPr>
            <a:picLocks noChangeAspect="1"/>
          </p:cNvPicPr>
          <p:nvPr/>
        </p:nvPicPr>
        <p:blipFill>
          <a:blip r:embed="rId4"/>
          <a:stretch>
            <a:fillRect/>
          </a:stretch>
        </p:blipFill>
        <p:spPr>
          <a:xfrm>
            <a:off x="1650433" y="1255497"/>
            <a:ext cx="8917714" cy="4474286"/>
          </a:xfrm>
          <a:prstGeom prst="rect">
            <a:avLst/>
          </a:prstGeom>
        </p:spPr>
      </p:pic>
      <p:sp>
        <p:nvSpPr>
          <p:cNvPr id="7" name="Rectangle 6"/>
          <p:cNvSpPr/>
          <p:nvPr/>
        </p:nvSpPr>
        <p:spPr>
          <a:xfrm>
            <a:off x="1991544" y="2998675"/>
            <a:ext cx="2671896" cy="987930"/>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73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Validation</a:t>
            </a:r>
          </a:p>
        </p:txBody>
      </p:sp>
      <p:sp>
        <p:nvSpPr>
          <p:cNvPr id="3" name="Content Placeholder 2"/>
          <p:cNvSpPr>
            <a:spLocks noGrp="1"/>
          </p:cNvSpPr>
          <p:nvPr>
            <p:ph idx="1"/>
          </p:nvPr>
        </p:nvSpPr>
        <p:spPr>
          <a:xfrm>
            <a:off x="1981200" y="1376514"/>
            <a:ext cx="8229600" cy="3702254"/>
          </a:xfrm>
        </p:spPr>
        <p:txBody>
          <a:bodyPr>
            <a:normAutofit fontScale="92500"/>
          </a:bodyPr>
          <a:lstStyle/>
          <a:p>
            <a:pPr marL="457200" indent="-457200">
              <a:buFont typeface="+mj-lt"/>
              <a:buAutoNum type="arabicPeriod"/>
            </a:pPr>
            <a:r>
              <a:rPr lang="en-US" dirty="0">
                <a:solidFill>
                  <a:schemeClr val="tx1"/>
                </a:solidFill>
              </a:rPr>
              <a:t>System performs a review of the format and layout for the submitted batch file. </a:t>
            </a:r>
          </a:p>
          <a:p>
            <a:pPr marL="457200" indent="-457200">
              <a:buFont typeface="+mj-lt"/>
              <a:buAutoNum type="arabicPeriod"/>
            </a:pPr>
            <a:r>
              <a:rPr lang="en-US" dirty="0">
                <a:solidFill>
                  <a:schemeClr val="tx1"/>
                </a:solidFill>
              </a:rPr>
              <a:t>The submitted batch file is compared to the Staff Batch File v3 required format.</a:t>
            </a:r>
          </a:p>
          <a:p>
            <a:pPr marL="457200" indent="-457200">
              <a:buFont typeface="+mj-lt"/>
              <a:buAutoNum type="arabicPeriod"/>
            </a:pPr>
            <a:r>
              <a:rPr lang="en-US" dirty="0">
                <a:solidFill>
                  <a:schemeClr val="tx1"/>
                </a:solidFill>
              </a:rPr>
              <a:t>The results of the validation are either </a:t>
            </a:r>
            <a:r>
              <a:rPr lang="en-US" i="1" dirty="0">
                <a:solidFill>
                  <a:schemeClr val="tx1"/>
                </a:solidFill>
              </a:rPr>
              <a:t>File Upload Failure </a:t>
            </a:r>
            <a:r>
              <a:rPr lang="en-US" dirty="0">
                <a:solidFill>
                  <a:schemeClr val="tx1"/>
                </a:solidFill>
              </a:rPr>
              <a:t>or </a:t>
            </a:r>
            <a:r>
              <a:rPr lang="en-US" i="1" dirty="0">
                <a:solidFill>
                  <a:schemeClr val="tx1"/>
                </a:solidFill>
              </a:rPr>
              <a:t>File Upload Success</a:t>
            </a:r>
            <a:r>
              <a:rPr lang="en-US" dirty="0">
                <a:solidFill>
                  <a:schemeClr val="tx1"/>
                </a:solidFill>
              </a:rPr>
              <a:t>.</a:t>
            </a:r>
          </a:p>
          <a:p>
            <a:pPr marL="457200" indent="-457200">
              <a:buFont typeface="+mj-lt"/>
              <a:buAutoNum type="arabicPeriod"/>
            </a:pPr>
            <a:r>
              <a:rPr lang="en-US" dirty="0">
                <a:solidFill>
                  <a:schemeClr val="tx1"/>
                </a:solidFill>
              </a:rPr>
              <a:t>Files that fail file validation are rejected by the system and will need to be resubmitted by the user after the errors have been corrected.  </a:t>
            </a:r>
          </a:p>
          <a:p>
            <a:pPr marL="0" indent="0">
              <a:buNone/>
            </a:pPr>
            <a:endParaRPr lang="en-US" dirty="0"/>
          </a:p>
        </p:txBody>
      </p:sp>
    </p:spTree>
    <p:extLst>
      <p:ext uri="{BB962C8B-B14F-4D97-AF65-F5344CB8AC3E}">
        <p14:creationId xmlns:p14="http://schemas.microsoft.com/office/powerpoint/2010/main" val="348528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Validation</a:t>
            </a:r>
          </a:p>
        </p:txBody>
      </p:sp>
      <p:sp>
        <p:nvSpPr>
          <p:cNvPr id="3" name="Content Placeholder 2"/>
          <p:cNvSpPr>
            <a:spLocks noGrp="1"/>
          </p:cNvSpPr>
          <p:nvPr>
            <p:ph idx="1"/>
          </p:nvPr>
        </p:nvSpPr>
        <p:spPr>
          <a:xfrm>
            <a:off x="2193701" y="1329744"/>
            <a:ext cx="7804598" cy="4564062"/>
          </a:xfrm>
        </p:spPr>
        <p:txBody>
          <a:bodyPr/>
          <a:lstStyle/>
          <a:p>
            <a:pPr>
              <a:lnSpc>
                <a:spcPct val="200000"/>
              </a:lnSpc>
              <a:buFont typeface="Wingdings" panose="05000000000000000000" pitchFamily="2" charset="2"/>
              <a:buChar char="ü"/>
            </a:pPr>
            <a:r>
              <a:rPr lang="en-US" dirty="0">
                <a:solidFill>
                  <a:schemeClr val="tx1"/>
                </a:solidFill>
              </a:rPr>
              <a:t>Filenames can contain upper/lower case alphanumeric characters, periods, underscores or hyphens.  </a:t>
            </a:r>
          </a:p>
          <a:p>
            <a:pPr>
              <a:lnSpc>
                <a:spcPct val="200000"/>
              </a:lnSpc>
              <a:buFont typeface="Wingdings" panose="05000000000000000000" pitchFamily="2" charset="2"/>
              <a:buChar char="ü"/>
            </a:pPr>
            <a:r>
              <a:rPr lang="en-US" dirty="0">
                <a:solidFill>
                  <a:schemeClr val="tx1"/>
                </a:solidFill>
              </a:rPr>
              <a:t>No spaces or special characters.</a:t>
            </a:r>
          </a:p>
          <a:p>
            <a:pPr>
              <a:lnSpc>
                <a:spcPct val="200000"/>
              </a:lnSpc>
              <a:buFont typeface="Wingdings" panose="05000000000000000000" pitchFamily="2" charset="2"/>
              <a:buChar char="ü"/>
            </a:pPr>
            <a:r>
              <a:rPr lang="en-US" dirty="0">
                <a:solidFill>
                  <a:schemeClr val="tx1"/>
                </a:solidFill>
              </a:rPr>
              <a:t>File names do not have to be unique, although for administrative purposes a time stamp would be beneficial. </a:t>
            </a:r>
          </a:p>
        </p:txBody>
      </p:sp>
    </p:spTree>
    <p:extLst>
      <p:ext uri="{BB962C8B-B14F-4D97-AF65-F5344CB8AC3E}">
        <p14:creationId xmlns:p14="http://schemas.microsoft.com/office/powerpoint/2010/main" val="3621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Learning Objectives</a:t>
            </a:r>
          </a:p>
        </p:txBody>
      </p:sp>
      <p:sp>
        <p:nvSpPr>
          <p:cNvPr id="3" name="Content Placeholder 2"/>
          <p:cNvSpPr>
            <a:spLocks noGrp="1"/>
          </p:cNvSpPr>
          <p:nvPr>
            <p:ph idx="1"/>
          </p:nvPr>
        </p:nvSpPr>
        <p:spPr>
          <a:xfrm>
            <a:off x="1655618" y="921530"/>
            <a:ext cx="9566564" cy="5234341"/>
          </a:xfrm>
        </p:spPr>
        <p:txBody>
          <a:bodyPr/>
          <a:lstStyle/>
          <a:p>
            <a:pPr marL="0" indent="0">
              <a:buNone/>
            </a:pPr>
            <a:endParaRPr lang="en-US" dirty="0"/>
          </a:p>
          <a:p>
            <a:pPr marL="0" indent="0">
              <a:lnSpc>
                <a:spcPct val="200000"/>
              </a:lnSpc>
              <a:buNone/>
            </a:pPr>
            <a:r>
              <a:rPr lang="en-US" sz="2000" dirty="0">
                <a:solidFill>
                  <a:schemeClr val="tx1"/>
                </a:solidFill>
              </a:rPr>
              <a:t>Participants will be able to:</a:t>
            </a:r>
          </a:p>
          <a:p>
            <a:pPr>
              <a:lnSpc>
                <a:spcPct val="200000"/>
              </a:lnSpc>
            </a:pPr>
            <a:r>
              <a:rPr lang="en-US" sz="2000" dirty="0">
                <a:solidFill>
                  <a:schemeClr val="tx1"/>
                </a:solidFill>
              </a:rPr>
              <a:t>Assign Staff IDs in the Staff ID system (Staff ID). </a:t>
            </a:r>
          </a:p>
          <a:p>
            <a:pPr>
              <a:lnSpc>
                <a:spcPct val="200000"/>
              </a:lnSpc>
            </a:pPr>
            <a:r>
              <a:rPr lang="en-US" sz="2000" dirty="0">
                <a:solidFill>
                  <a:schemeClr val="tx1"/>
                </a:solidFill>
              </a:rPr>
              <a:t>Upload a file of </a:t>
            </a:r>
            <a:r>
              <a:rPr lang="en-US" dirty="0">
                <a:solidFill>
                  <a:schemeClr val="tx1"/>
                </a:solidFill>
              </a:rPr>
              <a:t>s</a:t>
            </a:r>
            <a:r>
              <a:rPr lang="en-US" sz="2000" dirty="0">
                <a:solidFill>
                  <a:schemeClr val="tx1"/>
                </a:solidFill>
              </a:rPr>
              <a:t>taff records to submit to Staff ID.</a:t>
            </a:r>
          </a:p>
          <a:p>
            <a:pPr>
              <a:lnSpc>
                <a:spcPct val="200000"/>
              </a:lnSpc>
            </a:pPr>
            <a:r>
              <a:rPr lang="en-US" sz="2000" dirty="0">
                <a:solidFill>
                  <a:schemeClr val="tx1"/>
                </a:solidFill>
              </a:rPr>
              <a:t>Use the Louisiana Secure ID application to resolve near  matches. </a:t>
            </a:r>
          </a:p>
          <a:p>
            <a:pPr>
              <a:lnSpc>
                <a:spcPct val="200000"/>
              </a:lnSpc>
            </a:pPr>
            <a:r>
              <a:rPr lang="en-US" sz="2000" dirty="0">
                <a:solidFill>
                  <a:schemeClr val="tx1"/>
                </a:solidFill>
              </a:rPr>
              <a:t>Describe the criteria used by </a:t>
            </a:r>
            <a:r>
              <a:rPr lang="en-US" dirty="0">
                <a:solidFill>
                  <a:schemeClr val="tx1"/>
                </a:solidFill>
              </a:rPr>
              <a:t>Louisiana Secure ID in </a:t>
            </a:r>
            <a:r>
              <a:rPr lang="en-US" sz="2000" dirty="0">
                <a:solidFill>
                  <a:schemeClr val="tx1"/>
                </a:solidFill>
              </a:rPr>
              <a:t>the matching process.</a:t>
            </a:r>
          </a:p>
          <a:p>
            <a:pPr>
              <a:lnSpc>
                <a:spcPct val="200000"/>
              </a:lnSpc>
            </a:pPr>
            <a:r>
              <a:rPr lang="en-US" sz="2000" dirty="0">
                <a:solidFill>
                  <a:schemeClr val="tx1"/>
                </a:solidFill>
              </a:rPr>
              <a:t>Download a file of staff records, including new IDs from </a:t>
            </a:r>
            <a:r>
              <a:rPr lang="en-US" dirty="0">
                <a:solidFill>
                  <a:schemeClr val="tx1"/>
                </a:solidFill>
              </a:rPr>
              <a:t>Louisiana Secure ID .</a:t>
            </a:r>
            <a:endParaRPr lang="en-US" sz="2000" dirty="0">
              <a:solidFill>
                <a:schemeClr val="tx1"/>
              </a:solidFill>
            </a:endParaRPr>
          </a:p>
          <a:p>
            <a:endParaRPr lang="en-US" dirty="0"/>
          </a:p>
        </p:txBody>
      </p:sp>
    </p:spTree>
    <p:extLst>
      <p:ext uri="{BB962C8B-B14F-4D97-AF65-F5344CB8AC3E}">
        <p14:creationId xmlns:p14="http://schemas.microsoft.com/office/powerpoint/2010/main" val="428468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96214" y="1446410"/>
            <a:ext cx="5580885" cy="3275622"/>
          </a:xfrm>
        </p:spPr>
        <p:txBody>
          <a:bodyPr/>
          <a:lstStyle/>
          <a:p>
            <a:r>
              <a:rPr lang="en-US" sz="2000" dirty="0">
                <a:solidFill>
                  <a:schemeClr val="accent2"/>
                </a:solidFill>
              </a:rPr>
              <a:t>File Validation: Basic Format</a:t>
            </a:r>
          </a:p>
          <a:p>
            <a:r>
              <a:rPr lang="en-US" sz="2000" dirty="0">
                <a:solidFill>
                  <a:schemeClr val="tx1"/>
                </a:solidFill>
              </a:rPr>
              <a:t>Header Record: TH</a:t>
            </a:r>
          </a:p>
          <a:p>
            <a:r>
              <a:rPr lang="en-US" sz="2000" dirty="0">
                <a:solidFill>
                  <a:schemeClr val="tx1"/>
                </a:solidFill>
              </a:rPr>
              <a:t>Detail Record: ID</a:t>
            </a:r>
          </a:p>
          <a:p>
            <a:r>
              <a:rPr lang="en-US" sz="2000" dirty="0">
                <a:solidFill>
                  <a:schemeClr val="tx1"/>
                </a:solidFill>
              </a:rPr>
              <a:t>Trailer Record: TT</a:t>
            </a:r>
          </a:p>
          <a:p>
            <a:pPr lvl="1"/>
            <a:r>
              <a:rPr lang="en-US" sz="2000" dirty="0"/>
              <a:t>**no empty spaces or data after last trailer column**</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6553703" y="1446410"/>
            <a:ext cx="4828572" cy="2156761"/>
          </a:xfrm>
          <a:prstGeom prst="rect">
            <a:avLst/>
          </a:prstGeom>
        </p:spPr>
      </p:pic>
      <p:sp>
        <p:nvSpPr>
          <p:cNvPr id="6" name="Rectangle 5"/>
          <p:cNvSpPr/>
          <p:nvPr/>
        </p:nvSpPr>
        <p:spPr>
          <a:xfrm>
            <a:off x="6579461" y="1841679"/>
            <a:ext cx="401005" cy="1761492"/>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32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74F170-6258-41B4-8C9B-40523D33490A}"/>
              </a:ext>
            </a:extLst>
          </p:cNvPr>
          <p:cNvSpPr>
            <a:spLocks noGrp="1"/>
          </p:cNvSpPr>
          <p:nvPr>
            <p:ph type="body" sz="quarter" idx="10"/>
          </p:nvPr>
        </p:nvSpPr>
        <p:spPr>
          <a:xfrm>
            <a:off x="647434" y="2294887"/>
            <a:ext cx="5229665" cy="1396064"/>
          </a:xfrm>
        </p:spPr>
        <p:txBody>
          <a:bodyPr/>
          <a:lstStyle/>
          <a:p>
            <a:r>
              <a:rPr lang="en-US" sz="2000" dirty="0">
                <a:solidFill>
                  <a:schemeClr val="accent2"/>
                </a:solidFill>
              </a:rPr>
              <a:t>File Format v3: Field Names</a:t>
            </a:r>
          </a:p>
          <a:p>
            <a:r>
              <a:rPr lang="en-US" sz="2000" dirty="0">
                <a:solidFill>
                  <a:schemeClr val="tx1"/>
                </a:solidFill>
              </a:rPr>
              <a:t>(R) = Required Field</a:t>
            </a:r>
            <a:endParaRPr lang="en-US" sz="1400" i="1" dirty="0">
              <a:solidFill>
                <a:schemeClr val="tx1"/>
              </a:solidFill>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08240054"/>
              </p:ext>
            </p:extLst>
          </p:nvPr>
        </p:nvGraphicFramePr>
        <p:xfrm>
          <a:off x="7006122" y="1154291"/>
          <a:ext cx="4076700" cy="3677256"/>
        </p:xfrm>
        <a:graphic>
          <a:graphicData uri="http://schemas.openxmlformats.org/drawingml/2006/table">
            <a:tbl>
              <a:tblPr firstRow="1">
                <a:tableStyleId>{93296810-A885-4BE3-A3E7-6D5BEEA58F35}</a:tableStyleId>
              </a:tblPr>
              <a:tblGrid>
                <a:gridCol w="4076700">
                  <a:extLst>
                    <a:ext uri="{9D8B030D-6E8A-4147-A177-3AD203B41FA5}">
                      <a16:colId xmlns:a16="http://schemas.microsoft.com/office/drawing/2014/main" val="20000"/>
                    </a:ext>
                  </a:extLst>
                </a:gridCol>
              </a:tblGrid>
              <a:tr h="253006">
                <a:tc>
                  <a:txBody>
                    <a:bodyPr/>
                    <a:lstStyle/>
                    <a:p>
                      <a:pPr algn="ctr" fontAlgn="b"/>
                      <a:r>
                        <a:rPr lang="en-US" sz="1800" u="none" strike="noStrike" dirty="0"/>
                        <a:t>Field Names</a:t>
                      </a:r>
                      <a:endParaRPr lang="en-US" sz="1800" b="1" i="0" u="none" strike="noStrike" dirty="0">
                        <a:solidFill>
                          <a:srgbClr val="000000"/>
                        </a:solidFill>
                        <a:latin typeface="Arial"/>
                      </a:endParaRPr>
                    </a:p>
                  </a:txBody>
                  <a:tcPr marL="708" marR="708" marT="708" marB="0" anchor="b">
                    <a:solidFill>
                      <a:schemeClr val="accent2"/>
                    </a:solidFill>
                  </a:tcPr>
                </a:tc>
                <a:extLst>
                  <a:ext uri="{0D108BD9-81ED-4DB2-BD59-A6C34878D82A}">
                    <a16:rowId xmlns:a16="http://schemas.microsoft.com/office/drawing/2014/main" val="10000"/>
                  </a:ext>
                </a:extLst>
              </a:tr>
              <a:tr h="1969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t>Current District Code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1"/>
                  </a:ext>
                </a:extLst>
              </a:tr>
              <a:tr h="196928">
                <a:tc>
                  <a:txBody>
                    <a:bodyPr/>
                    <a:lstStyle/>
                    <a:p>
                      <a:pPr algn="ctr" fontAlgn="b"/>
                      <a:r>
                        <a:rPr lang="en-US" sz="1400" u="none" strike="noStrike" dirty="0"/>
                        <a:t>Current School Code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2"/>
                  </a:ext>
                </a:extLst>
              </a:tr>
              <a:tr h="196928">
                <a:tc>
                  <a:txBody>
                    <a:bodyPr/>
                    <a:lstStyle/>
                    <a:p>
                      <a:pPr algn="ctr" fontAlgn="b"/>
                      <a:r>
                        <a:rPr lang="en-US" sz="1400" u="none" strike="noStrike" dirty="0"/>
                        <a:t>Resident District Code (Non-R)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3"/>
                  </a:ext>
                </a:extLst>
              </a:tr>
              <a:tr h="196928">
                <a:tc>
                  <a:txBody>
                    <a:bodyPr/>
                    <a:lstStyle/>
                    <a:p>
                      <a:pPr algn="ctr" fontAlgn="b"/>
                      <a:r>
                        <a:rPr lang="en-US" sz="1400" u="none" strike="noStrike" dirty="0"/>
                        <a:t>Last Name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4"/>
                  </a:ext>
                </a:extLst>
              </a:tr>
              <a:tr h="196928">
                <a:tc>
                  <a:txBody>
                    <a:bodyPr/>
                    <a:lstStyle/>
                    <a:p>
                      <a:pPr algn="ctr" fontAlgn="b"/>
                      <a:r>
                        <a:rPr lang="en-US" sz="1400" u="none" strike="noStrike" dirty="0"/>
                        <a:t>First Name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5"/>
                  </a:ext>
                </a:extLst>
              </a:tr>
              <a:tr h="196928">
                <a:tc>
                  <a:txBody>
                    <a:bodyPr/>
                    <a:lstStyle/>
                    <a:p>
                      <a:pPr algn="ctr" fontAlgn="b"/>
                      <a:r>
                        <a:rPr lang="en-US" sz="1400" u="none" strike="noStrike" dirty="0"/>
                        <a:t>Middle Name</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6"/>
                  </a:ext>
                </a:extLst>
              </a:tr>
              <a:tr h="196928">
                <a:tc>
                  <a:txBody>
                    <a:bodyPr/>
                    <a:lstStyle/>
                    <a:p>
                      <a:pPr algn="ctr" fontAlgn="b"/>
                      <a:r>
                        <a:rPr lang="en-US" sz="1400" u="none" strike="noStrike" dirty="0"/>
                        <a:t>Name Suffix</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7"/>
                  </a:ext>
                </a:extLst>
              </a:tr>
              <a:tr h="196928">
                <a:tc>
                  <a:txBody>
                    <a:bodyPr/>
                    <a:lstStyle/>
                    <a:p>
                      <a:pPr algn="ctr" fontAlgn="b"/>
                      <a:r>
                        <a:rPr lang="en-US" sz="1400" u="none" strike="noStrike" dirty="0"/>
                        <a:t>Gender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8"/>
                  </a:ext>
                </a:extLst>
              </a:tr>
              <a:tr h="196928">
                <a:tc>
                  <a:txBody>
                    <a:bodyPr/>
                    <a:lstStyle/>
                    <a:p>
                      <a:pPr algn="ctr" fontAlgn="b"/>
                      <a:r>
                        <a:rPr lang="en-US" sz="1400" u="none" strike="noStrike" dirty="0"/>
                        <a:t>Date of Birth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09"/>
                  </a:ext>
                </a:extLst>
              </a:tr>
              <a:tr h="196928">
                <a:tc>
                  <a:txBody>
                    <a:bodyPr/>
                    <a:lstStyle/>
                    <a:p>
                      <a:pPr algn="ctr" fontAlgn="b"/>
                      <a:r>
                        <a:rPr lang="en-US" sz="1400" u="none" strike="noStrike" dirty="0">
                          <a:solidFill>
                            <a:schemeClr val="tx1"/>
                          </a:solidFill>
                        </a:rPr>
                        <a:t>Classification Level (R)</a:t>
                      </a:r>
                      <a:endParaRPr lang="en-US" sz="1400" b="0" i="0" u="none" strike="noStrike" dirty="0">
                        <a:solidFill>
                          <a:schemeClr val="tx1"/>
                        </a:solidFill>
                        <a:latin typeface="Arial"/>
                      </a:endParaRPr>
                    </a:p>
                  </a:txBody>
                  <a:tcPr marL="708" marR="708" marT="708" marB="0" anchor="b"/>
                </a:tc>
                <a:extLst>
                  <a:ext uri="{0D108BD9-81ED-4DB2-BD59-A6C34878D82A}">
                    <a16:rowId xmlns:a16="http://schemas.microsoft.com/office/drawing/2014/main" val="10010"/>
                  </a:ext>
                </a:extLst>
              </a:tr>
              <a:tr h="196928">
                <a:tc>
                  <a:txBody>
                    <a:bodyPr/>
                    <a:lstStyle/>
                    <a:p>
                      <a:pPr algn="ctr" fontAlgn="b"/>
                      <a:r>
                        <a:rPr lang="en-US" sz="1400" u="none" strike="noStrike" dirty="0"/>
                        <a:t>Local Staff ID (R)</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11"/>
                  </a:ext>
                </a:extLst>
              </a:tr>
              <a:tr h="196928">
                <a:tc>
                  <a:txBody>
                    <a:bodyPr/>
                    <a:lstStyle/>
                    <a:p>
                      <a:pPr algn="ctr" fontAlgn="b"/>
                      <a:r>
                        <a:rPr lang="en-US" sz="1400" u="none" strike="noStrike" dirty="0">
                          <a:solidFill>
                            <a:schemeClr val="tx1"/>
                          </a:solidFill>
                        </a:rPr>
                        <a:t>Social Security Number</a:t>
                      </a:r>
                      <a:endParaRPr lang="en-US" sz="1400" b="0" i="0" u="none" strike="noStrike" dirty="0">
                        <a:solidFill>
                          <a:schemeClr val="tx1"/>
                        </a:solidFill>
                        <a:latin typeface="Arial"/>
                      </a:endParaRPr>
                    </a:p>
                  </a:txBody>
                  <a:tcPr marL="708" marR="708" marT="708" marB="0" anchor="b"/>
                </a:tc>
                <a:extLst>
                  <a:ext uri="{0D108BD9-81ED-4DB2-BD59-A6C34878D82A}">
                    <a16:rowId xmlns:a16="http://schemas.microsoft.com/office/drawing/2014/main" val="10012"/>
                  </a:ext>
                </a:extLst>
              </a:tr>
              <a:tr h="196928">
                <a:tc>
                  <a:txBody>
                    <a:bodyPr/>
                    <a:lstStyle/>
                    <a:p>
                      <a:pPr algn="ctr" fontAlgn="b"/>
                      <a:r>
                        <a:rPr lang="en-US" sz="1400" u="none" strike="noStrike" dirty="0"/>
                        <a:t>Race</a:t>
                      </a:r>
                      <a:endParaRPr lang="en-US" sz="1400" b="0" i="0" u="none" strike="noStrike" dirty="0">
                        <a:solidFill>
                          <a:srgbClr val="000000"/>
                        </a:solidFill>
                        <a:latin typeface="Arial"/>
                      </a:endParaRPr>
                    </a:p>
                  </a:txBody>
                  <a:tcPr marL="708" marR="708" marT="708" marB="0" anchor="b"/>
                </a:tc>
                <a:extLst>
                  <a:ext uri="{0D108BD9-81ED-4DB2-BD59-A6C34878D82A}">
                    <a16:rowId xmlns:a16="http://schemas.microsoft.com/office/drawing/2014/main" val="10013"/>
                  </a:ext>
                </a:extLst>
              </a:tr>
              <a:tr h="189918">
                <a:tc>
                  <a:txBody>
                    <a:bodyPr/>
                    <a:lstStyle/>
                    <a:p>
                      <a:pPr algn="ctr"/>
                      <a:r>
                        <a:rPr lang="en-US" dirty="0"/>
                        <a:t>State ID</a:t>
                      </a:r>
                    </a:p>
                  </a:txBody>
                  <a:tcPr marL="708" marR="708" marT="708" marB="0" anchor="b"/>
                </a:tc>
                <a:extLst>
                  <a:ext uri="{0D108BD9-81ED-4DB2-BD59-A6C34878D82A}">
                    <a16:rowId xmlns:a16="http://schemas.microsoft.com/office/drawing/2014/main" val="10014"/>
                  </a:ext>
                </a:extLst>
              </a:tr>
              <a:tr h="189918">
                <a:tc>
                  <a:txBody>
                    <a:bodyPr/>
                    <a:lstStyle/>
                    <a:p>
                      <a:pPr algn="ctr"/>
                      <a:r>
                        <a:rPr lang="en-US" dirty="0"/>
                        <a:t>Current School Year</a:t>
                      </a:r>
                      <a:r>
                        <a:rPr lang="en-US" baseline="0" dirty="0"/>
                        <a:t> (R)</a:t>
                      </a:r>
                      <a:endParaRPr lang="en-US" dirty="0"/>
                    </a:p>
                  </a:txBody>
                  <a:tcPr marL="708" marR="708" marT="708" marB="0" anchor="b"/>
                </a:tc>
                <a:extLst>
                  <a:ext uri="{0D108BD9-81ED-4DB2-BD59-A6C34878D82A}">
                    <a16:rowId xmlns:a16="http://schemas.microsoft.com/office/drawing/2014/main" val="10015"/>
                  </a:ext>
                </a:extLst>
              </a:tr>
              <a:tr h="189918">
                <a:tc>
                  <a:txBody>
                    <a:bodyPr/>
                    <a:lstStyle/>
                    <a:p>
                      <a:pPr algn="ctr"/>
                      <a:r>
                        <a:rPr lang="en-US" dirty="0"/>
                        <a:t>Location (R)</a:t>
                      </a:r>
                    </a:p>
                  </a:txBody>
                  <a:tcPr marL="708" marR="708" marT="708"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4984868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BA2074-4DE1-4102-BAF3-03FF8DA989E5}"/>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Access the Application</a:t>
            </a:r>
          </a:p>
        </p:txBody>
      </p:sp>
      <p:sp>
        <p:nvSpPr>
          <p:cNvPr id="3" name="Content Placeholder 2"/>
          <p:cNvSpPr>
            <a:spLocks noGrp="1"/>
          </p:cNvSpPr>
          <p:nvPr>
            <p:ph idx="1"/>
          </p:nvPr>
        </p:nvSpPr>
        <p:spPr>
          <a:xfrm>
            <a:off x="1975756" y="5829737"/>
            <a:ext cx="8240486" cy="763610"/>
          </a:xfrm>
        </p:spPr>
        <p:txBody>
          <a:bodyPr>
            <a:noAutofit/>
          </a:bodyPr>
          <a:lstStyle/>
          <a:p>
            <a:pPr marL="0" indent="0" algn="ctr">
              <a:lnSpc>
                <a:spcPct val="100000"/>
              </a:lnSpc>
              <a:buNone/>
            </a:pPr>
            <a:r>
              <a:rPr lang="en-US" dirty="0">
                <a:solidFill>
                  <a:schemeClr val="tx1"/>
                </a:solidFill>
              </a:rPr>
              <a:t>Enter the URL, supply login ID and password.</a:t>
            </a:r>
          </a:p>
          <a:p>
            <a:pPr marL="0" indent="0" algn="ctr">
              <a:lnSpc>
                <a:spcPct val="100000"/>
              </a:lnSpc>
              <a:buNone/>
            </a:pPr>
            <a:r>
              <a:rPr lang="en-US" dirty="0">
                <a:solidFill>
                  <a:schemeClr val="tx1"/>
                </a:solidFill>
              </a:rPr>
              <a:t>Do not request that browser save your login information.</a:t>
            </a:r>
          </a:p>
        </p:txBody>
      </p:sp>
      <p:grpSp>
        <p:nvGrpSpPr>
          <p:cNvPr id="7" name="Group 6">
            <a:extLst>
              <a:ext uri="{FF2B5EF4-FFF2-40B4-BE49-F238E27FC236}">
                <a16:creationId xmlns:a16="http://schemas.microsoft.com/office/drawing/2014/main" id="{148A7007-B2C0-4501-9915-DBE7C808FE52}"/>
              </a:ext>
            </a:extLst>
          </p:cNvPr>
          <p:cNvGrpSpPr/>
          <p:nvPr/>
        </p:nvGrpSpPr>
        <p:grpSpPr>
          <a:xfrm>
            <a:off x="1850427" y="1812701"/>
            <a:ext cx="8491143" cy="2862666"/>
            <a:chOff x="1850427" y="1812701"/>
            <a:chExt cx="8491143" cy="2862666"/>
          </a:xfrm>
        </p:grpSpPr>
        <p:pic>
          <p:nvPicPr>
            <p:cNvPr id="6" name="Picture 5"/>
            <p:cNvPicPr>
              <a:picLocks noChangeAspect="1"/>
            </p:cNvPicPr>
            <p:nvPr/>
          </p:nvPicPr>
          <p:blipFill>
            <a:blip r:embed="rId4"/>
            <a:stretch>
              <a:fillRect/>
            </a:stretch>
          </p:blipFill>
          <p:spPr>
            <a:xfrm>
              <a:off x="1850427" y="1812701"/>
              <a:ext cx="8491143" cy="2862666"/>
            </a:xfrm>
            <a:prstGeom prst="rect">
              <a:avLst/>
            </a:prstGeom>
          </p:spPr>
        </p:pic>
        <p:pic>
          <p:nvPicPr>
            <p:cNvPr id="4" name="Picture 3">
              <a:extLst>
                <a:ext uri="{FF2B5EF4-FFF2-40B4-BE49-F238E27FC236}">
                  <a16:creationId xmlns:a16="http://schemas.microsoft.com/office/drawing/2014/main" id="{34730238-F6A1-44AB-A5F2-1A04951480ED}"/>
                </a:ext>
              </a:extLst>
            </p:cNvPr>
            <p:cNvPicPr>
              <a:picLocks noChangeAspect="1"/>
            </p:cNvPicPr>
            <p:nvPr/>
          </p:nvPicPr>
          <p:blipFill>
            <a:blip r:embed="rId5"/>
            <a:stretch>
              <a:fillRect/>
            </a:stretch>
          </p:blipFill>
          <p:spPr>
            <a:xfrm>
              <a:off x="2108302" y="1917249"/>
              <a:ext cx="789644" cy="219345"/>
            </a:xfrm>
            <a:prstGeom prst="rect">
              <a:avLst/>
            </a:prstGeom>
          </p:spPr>
        </p:pic>
      </p:grpSp>
    </p:spTree>
    <p:extLst>
      <p:ext uri="{BB962C8B-B14F-4D97-AF65-F5344CB8AC3E}">
        <p14:creationId xmlns:p14="http://schemas.microsoft.com/office/powerpoint/2010/main" val="3559876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3F8AEE-BACE-443F-9F65-FDDA95E8BA1F}"/>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Staff ID Home Page: Locate Drop Down Menu</a:t>
            </a:r>
          </a:p>
        </p:txBody>
      </p:sp>
      <p:sp>
        <p:nvSpPr>
          <p:cNvPr id="6" name="Content Placeholder 2"/>
          <p:cNvSpPr txBox="1">
            <a:spLocks/>
          </p:cNvSpPr>
          <p:nvPr/>
        </p:nvSpPr>
        <p:spPr>
          <a:xfrm>
            <a:off x="2593420" y="5847330"/>
            <a:ext cx="6945086" cy="59434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dirty="0">
                <a:latin typeface="Avenir LT Std 45 Book" panose="020B0502020203020204" pitchFamily="34" charset="0"/>
              </a:rPr>
              <a:t>Use the menu icon to locate the drop down menu.</a:t>
            </a:r>
          </a:p>
        </p:txBody>
      </p:sp>
      <p:grpSp>
        <p:nvGrpSpPr>
          <p:cNvPr id="4" name="Group 3">
            <a:extLst>
              <a:ext uri="{FF2B5EF4-FFF2-40B4-BE49-F238E27FC236}">
                <a16:creationId xmlns:a16="http://schemas.microsoft.com/office/drawing/2014/main" id="{8D00EE8C-5B0B-477A-A931-392835CC8882}"/>
              </a:ext>
            </a:extLst>
          </p:cNvPr>
          <p:cNvGrpSpPr/>
          <p:nvPr/>
        </p:nvGrpSpPr>
        <p:grpSpPr>
          <a:xfrm>
            <a:off x="3204571" y="2370811"/>
            <a:ext cx="5782857" cy="1659428"/>
            <a:chOff x="3204571" y="2370811"/>
            <a:chExt cx="5782857" cy="1659428"/>
          </a:xfrm>
        </p:grpSpPr>
        <p:pic>
          <p:nvPicPr>
            <p:cNvPr id="7" name="Picture 6"/>
            <p:cNvPicPr>
              <a:picLocks noChangeAspect="1"/>
            </p:cNvPicPr>
            <p:nvPr/>
          </p:nvPicPr>
          <p:blipFill>
            <a:blip r:embed="rId4"/>
            <a:stretch>
              <a:fillRect/>
            </a:stretch>
          </p:blipFill>
          <p:spPr>
            <a:xfrm>
              <a:off x="3204571" y="2370811"/>
              <a:ext cx="5782857" cy="1659428"/>
            </a:xfrm>
            <a:prstGeom prst="rect">
              <a:avLst/>
            </a:prstGeom>
          </p:spPr>
        </p:pic>
        <p:pic>
          <p:nvPicPr>
            <p:cNvPr id="3" name="Picture 2">
              <a:extLst>
                <a:ext uri="{FF2B5EF4-FFF2-40B4-BE49-F238E27FC236}">
                  <a16:creationId xmlns:a16="http://schemas.microsoft.com/office/drawing/2014/main" id="{BC689FCD-2469-4285-995F-36136F27C752}"/>
                </a:ext>
              </a:extLst>
            </p:cNvPr>
            <p:cNvPicPr>
              <a:picLocks noChangeAspect="1"/>
            </p:cNvPicPr>
            <p:nvPr/>
          </p:nvPicPr>
          <p:blipFill>
            <a:blip r:embed="rId5"/>
            <a:stretch>
              <a:fillRect/>
            </a:stretch>
          </p:blipFill>
          <p:spPr>
            <a:xfrm>
              <a:off x="3993371" y="2831650"/>
              <a:ext cx="1150252" cy="319514"/>
            </a:xfrm>
            <a:prstGeom prst="rect">
              <a:avLst/>
            </a:prstGeom>
          </p:spPr>
        </p:pic>
      </p:grpSp>
      <p:sp>
        <p:nvSpPr>
          <p:cNvPr id="12" name="Left Arrow 11"/>
          <p:cNvSpPr/>
          <p:nvPr/>
        </p:nvSpPr>
        <p:spPr>
          <a:xfrm rot="16200000">
            <a:off x="3330461" y="2112345"/>
            <a:ext cx="694951" cy="516930"/>
          </a:xfrm>
          <a:prstGeom prst="leftArrow">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50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ct val="200000"/>
              </a:lnSpc>
            </a:pPr>
            <a:r>
              <a:rPr lang="en-US" sz="2000" dirty="0">
                <a:solidFill>
                  <a:schemeClr val="accent2"/>
                </a:solidFill>
              </a:rPr>
              <a:t>Upload Batch File: Upload</a:t>
            </a:r>
          </a:p>
          <a:p>
            <a:pPr marL="0" indent="0">
              <a:lnSpc>
                <a:spcPct val="200000"/>
              </a:lnSpc>
              <a:buNone/>
            </a:pPr>
            <a:r>
              <a:rPr lang="en-US" sz="2000" dirty="0">
                <a:solidFill>
                  <a:schemeClr val="tx1"/>
                </a:solidFill>
              </a:rPr>
              <a:t>Select Upload File from the menu.</a:t>
            </a:r>
          </a:p>
          <a:p>
            <a:endParaRPr lang="en-US" dirty="0"/>
          </a:p>
        </p:txBody>
      </p:sp>
      <p:pic>
        <p:nvPicPr>
          <p:cNvPr id="4" name="Picture 3">
            <a:extLst>
              <a:ext uri="{FF2B5EF4-FFF2-40B4-BE49-F238E27FC236}">
                <a16:creationId xmlns:a16="http://schemas.microsoft.com/office/drawing/2014/main" id="{6B0DFAA1-0477-4FC9-83BD-4CEB88AE515F}"/>
              </a:ext>
            </a:extLst>
          </p:cNvPr>
          <p:cNvPicPr>
            <a:picLocks noChangeAspect="1"/>
          </p:cNvPicPr>
          <p:nvPr/>
        </p:nvPicPr>
        <p:blipFill>
          <a:blip r:embed="rId3"/>
          <a:stretch>
            <a:fillRect/>
          </a:stretch>
        </p:blipFill>
        <p:spPr>
          <a:xfrm>
            <a:off x="7844997" y="1140450"/>
            <a:ext cx="2600861" cy="3719510"/>
          </a:xfrm>
          <a:prstGeom prst="rect">
            <a:avLst/>
          </a:prstGeom>
        </p:spPr>
      </p:pic>
      <p:sp>
        <p:nvSpPr>
          <p:cNvPr id="8" name="Rectangle 7"/>
          <p:cNvSpPr/>
          <p:nvPr/>
        </p:nvSpPr>
        <p:spPr>
          <a:xfrm>
            <a:off x="7880971" y="2283132"/>
            <a:ext cx="1264456" cy="27039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50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3E260-8144-4A4C-9360-A0D293FAD4A6}"/>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Basic and Advanced Upload</a:t>
            </a:r>
          </a:p>
        </p:txBody>
      </p:sp>
      <p:sp>
        <p:nvSpPr>
          <p:cNvPr id="6" name="Content Placeholder 2"/>
          <p:cNvSpPr txBox="1">
            <a:spLocks/>
          </p:cNvSpPr>
          <p:nvPr/>
        </p:nvSpPr>
        <p:spPr>
          <a:xfrm>
            <a:off x="2511240" y="5829737"/>
            <a:ext cx="7169518" cy="873824"/>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Tx/>
              <a:buNone/>
            </a:pPr>
            <a:r>
              <a:rPr lang="en-US" dirty="0">
                <a:latin typeface="Avenir LT Std 45 Book" panose="020B0502020203020204" pitchFamily="34" charset="0"/>
              </a:rPr>
              <a:t>Two types of batch uploads: Basic and Advanced.</a:t>
            </a:r>
          </a:p>
          <a:p>
            <a:pPr marL="0" indent="0" algn="ctr">
              <a:buClrTx/>
              <a:buNone/>
            </a:pPr>
            <a:r>
              <a:rPr lang="en-US" dirty="0">
                <a:latin typeface="Avenir LT Std 45 Book" panose="020B0502020203020204" pitchFamily="34" charset="0"/>
              </a:rPr>
              <a:t>The default upload type is Basic.</a:t>
            </a:r>
          </a:p>
          <a:p>
            <a:pPr algn="ctr">
              <a:buClrTx/>
            </a:pPr>
            <a:endParaRPr lang="en-US" sz="2400" dirty="0">
              <a:solidFill>
                <a:srgbClr val="666666"/>
              </a:solidFill>
            </a:endParaRPr>
          </a:p>
          <a:p>
            <a:pPr algn="ctr">
              <a:buClrTx/>
            </a:pPr>
            <a:endParaRPr lang="en-US" sz="2400" dirty="0">
              <a:solidFill>
                <a:srgbClr val="666666"/>
              </a:solidFill>
            </a:endParaRPr>
          </a:p>
          <a:p>
            <a:pPr marL="0" indent="0">
              <a:buNone/>
            </a:pPr>
            <a:endParaRPr lang="en-US" dirty="0"/>
          </a:p>
        </p:txBody>
      </p:sp>
      <p:pic>
        <p:nvPicPr>
          <p:cNvPr id="4" name="Picture 3">
            <a:extLst>
              <a:ext uri="{FF2B5EF4-FFF2-40B4-BE49-F238E27FC236}">
                <a16:creationId xmlns:a16="http://schemas.microsoft.com/office/drawing/2014/main" id="{08B8C3D8-7AE1-451D-8271-E6606327D90B}"/>
              </a:ext>
            </a:extLst>
          </p:cNvPr>
          <p:cNvPicPr>
            <a:picLocks noChangeAspect="1"/>
          </p:cNvPicPr>
          <p:nvPr/>
        </p:nvPicPr>
        <p:blipFill>
          <a:blip r:embed="rId4"/>
          <a:stretch>
            <a:fillRect/>
          </a:stretch>
        </p:blipFill>
        <p:spPr>
          <a:xfrm>
            <a:off x="867070" y="2238937"/>
            <a:ext cx="10457857" cy="2560429"/>
          </a:xfrm>
          <a:prstGeom prst="rect">
            <a:avLst/>
          </a:prstGeom>
        </p:spPr>
      </p:pic>
      <p:sp>
        <p:nvSpPr>
          <p:cNvPr id="8" name="Rectangle 7"/>
          <p:cNvSpPr/>
          <p:nvPr/>
        </p:nvSpPr>
        <p:spPr>
          <a:xfrm>
            <a:off x="5244730" y="2991143"/>
            <a:ext cx="688933" cy="3319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7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35F06C-7155-44BB-AC32-C2381DE4E252}"/>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Upload A File</a:t>
            </a:r>
          </a:p>
        </p:txBody>
      </p:sp>
      <p:sp>
        <p:nvSpPr>
          <p:cNvPr id="6" name="Content Placeholder 2"/>
          <p:cNvSpPr txBox="1">
            <a:spLocks/>
          </p:cNvSpPr>
          <p:nvPr/>
        </p:nvSpPr>
        <p:spPr>
          <a:xfrm>
            <a:off x="631065" y="5818031"/>
            <a:ext cx="11114467" cy="668346"/>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dirty="0">
                <a:latin typeface="Avenir LT Std 45 Book" panose="020B0502020203020204" pitchFamily="34" charset="0"/>
              </a:rPr>
              <a:t>Use Browse button to navigate to the desired file to be uploaded and click Upload.</a:t>
            </a:r>
          </a:p>
          <a:p>
            <a:pPr marL="0" indent="0" algn="ctr">
              <a:buNone/>
            </a:pPr>
            <a:r>
              <a:rPr lang="en-US" dirty="0">
                <a:latin typeface="Avenir LT Std 45 Book" panose="020B0502020203020204" pitchFamily="34" charset="0"/>
              </a:rPr>
              <a:t>Basic Upload requires a header and trailer record in the uploaded file.</a:t>
            </a:r>
          </a:p>
          <a:p>
            <a:pPr marL="0" indent="0" algn="ctr">
              <a:buNone/>
            </a:pPr>
            <a:endParaRPr lang="en-US" sz="2400" dirty="0">
              <a:solidFill>
                <a:srgbClr val="666666"/>
              </a:solidFill>
            </a:endParaRPr>
          </a:p>
          <a:p>
            <a:pPr marL="0" indent="0" algn="ctr">
              <a:buNone/>
            </a:pPr>
            <a:endParaRPr lang="en-US" sz="2400" dirty="0">
              <a:solidFill>
                <a:srgbClr val="666666"/>
              </a:solidFill>
            </a:endParaRPr>
          </a:p>
        </p:txBody>
      </p:sp>
      <p:pic>
        <p:nvPicPr>
          <p:cNvPr id="3" name="Picture 2">
            <a:extLst>
              <a:ext uri="{FF2B5EF4-FFF2-40B4-BE49-F238E27FC236}">
                <a16:creationId xmlns:a16="http://schemas.microsoft.com/office/drawing/2014/main" id="{1446E870-6D45-47AE-BE13-3123EEA5193F}"/>
              </a:ext>
            </a:extLst>
          </p:cNvPr>
          <p:cNvPicPr>
            <a:picLocks noChangeAspect="1"/>
          </p:cNvPicPr>
          <p:nvPr/>
        </p:nvPicPr>
        <p:blipFill>
          <a:blip r:embed="rId4"/>
          <a:stretch>
            <a:fillRect/>
          </a:stretch>
        </p:blipFill>
        <p:spPr>
          <a:xfrm>
            <a:off x="845242" y="2237255"/>
            <a:ext cx="10501516" cy="2571118"/>
          </a:xfrm>
          <a:prstGeom prst="rect">
            <a:avLst/>
          </a:prstGeom>
        </p:spPr>
      </p:pic>
      <p:sp>
        <p:nvSpPr>
          <p:cNvPr id="9" name="Rectangle 8"/>
          <p:cNvSpPr/>
          <p:nvPr/>
        </p:nvSpPr>
        <p:spPr>
          <a:xfrm>
            <a:off x="7891175" y="3429000"/>
            <a:ext cx="814190" cy="4205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5400000" flipH="1">
            <a:off x="10242924" y="3728964"/>
            <a:ext cx="569788" cy="408705"/>
          </a:xfrm>
          <a:prstGeom prst="leftArrow">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438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77112-E4D2-4E9C-B7C5-C696AF3B87AD}"/>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Data Validation</a:t>
            </a:r>
          </a:p>
        </p:txBody>
      </p:sp>
      <p:sp>
        <p:nvSpPr>
          <p:cNvPr id="5" name="Content Placeholder 2"/>
          <p:cNvSpPr txBox="1">
            <a:spLocks/>
          </p:cNvSpPr>
          <p:nvPr/>
        </p:nvSpPr>
        <p:spPr>
          <a:xfrm>
            <a:off x="545110" y="5758577"/>
            <a:ext cx="11101778" cy="76311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Batch passed file validation and has been assigned an individual Batch ID. </a:t>
            </a:r>
          </a:p>
          <a:p>
            <a:pPr marL="0" indent="0" algn="ctr">
              <a:spcBef>
                <a:spcPts val="0"/>
              </a:spcBef>
              <a:buClr>
                <a:srgbClr val="666666"/>
              </a:buClr>
              <a:buNone/>
            </a:pPr>
            <a:r>
              <a:rPr lang="en-US" dirty="0">
                <a:latin typeface="Avenir LT Std 45 Book" panose="020B0502020203020204" pitchFamily="34" charset="0"/>
              </a:rPr>
              <a:t>The data validation step will be set to automatically proceed if the file passed file validation. </a:t>
            </a:r>
          </a:p>
          <a:p>
            <a:pPr marL="0" indent="0" algn="ctr">
              <a:spcBef>
                <a:spcPts val="0"/>
              </a:spcBef>
              <a:buClr>
                <a:srgbClr val="666666"/>
              </a:buClr>
              <a:buNone/>
            </a:pPr>
            <a:r>
              <a:rPr lang="en-US" dirty="0">
                <a:latin typeface="Avenir LT Std 45 Book" panose="020B0502020203020204" pitchFamily="34" charset="0"/>
              </a:rPr>
              <a:t>The status indicates that data validation is in progress.</a:t>
            </a:r>
          </a:p>
        </p:txBody>
      </p:sp>
      <p:sp>
        <p:nvSpPr>
          <p:cNvPr id="8" name="Rectangle 7"/>
          <p:cNvSpPr/>
          <p:nvPr/>
        </p:nvSpPr>
        <p:spPr>
          <a:xfrm>
            <a:off x="4202209" y="3528002"/>
            <a:ext cx="1547655" cy="258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9A36D79-D4B9-4358-AB20-6451DA6E7D51}"/>
              </a:ext>
            </a:extLst>
          </p:cNvPr>
          <p:cNvGrpSpPr/>
          <p:nvPr/>
        </p:nvGrpSpPr>
        <p:grpSpPr>
          <a:xfrm>
            <a:off x="757233" y="2602091"/>
            <a:ext cx="10720839" cy="1338214"/>
            <a:chOff x="757233" y="2602091"/>
            <a:chExt cx="10720839" cy="1338214"/>
          </a:xfrm>
        </p:grpSpPr>
        <p:grpSp>
          <p:nvGrpSpPr>
            <p:cNvPr id="9" name="Group 8">
              <a:extLst>
                <a:ext uri="{FF2B5EF4-FFF2-40B4-BE49-F238E27FC236}">
                  <a16:creationId xmlns:a16="http://schemas.microsoft.com/office/drawing/2014/main" id="{0EEF12FE-8F51-4965-B7E8-89E1D0BF615C}"/>
                </a:ext>
              </a:extLst>
            </p:cNvPr>
            <p:cNvGrpSpPr/>
            <p:nvPr/>
          </p:nvGrpSpPr>
          <p:grpSpPr>
            <a:xfrm>
              <a:off x="757233" y="2602091"/>
              <a:ext cx="10720839" cy="1338214"/>
              <a:chOff x="757233" y="2602091"/>
              <a:chExt cx="10720839" cy="1338214"/>
            </a:xfrm>
          </p:grpSpPr>
          <p:pic>
            <p:nvPicPr>
              <p:cNvPr id="4" name="Picture 3"/>
              <p:cNvPicPr>
                <a:picLocks noChangeAspect="1"/>
              </p:cNvPicPr>
              <p:nvPr/>
            </p:nvPicPr>
            <p:blipFill>
              <a:blip r:embed="rId4"/>
              <a:stretch>
                <a:fillRect/>
              </a:stretch>
            </p:blipFill>
            <p:spPr>
              <a:xfrm>
                <a:off x="757233" y="2602091"/>
                <a:ext cx="10720839" cy="1338214"/>
              </a:xfrm>
              <a:prstGeom prst="rect">
                <a:avLst/>
              </a:prstGeom>
            </p:spPr>
          </p:pic>
          <p:pic>
            <p:nvPicPr>
              <p:cNvPr id="7" name="Snagit_SNG816">
                <a:extLst>
                  <a:ext uri="{FF2B5EF4-FFF2-40B4-BE49-F238E27FC236}">
                    <a16:creationId xmlns:a16="http://schemas.microsoft.com/office/drawing/2014/main" id="{BA5B17DE-647E-4C93-ACBB-A6746CD25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11" y="2602091"/>
                <a:ext cx="791818" cy="219949"/>
              </a:xfrm>
              <a:prstGeom prst="rect">
                <a:avLst/>
              </a:prstGeom>
            </p:spPr>
          </p:pic>
        </p:grpSp>
        <p:pic>
          <p:nvPicPr>
            <p:cNvPr id="3" name="Picture 2">
              <a:extLst>
                <a:ext uri="{FF2B5EF4-FFF2-40B4-BE49-F238E27FC236}">
                  <a16:creationId xmlns:a16="http://schemas.microsoft.com/office/drawing/2014/main" id="{41879D7B-0EA8-445E-84EA-DFFC12C2084E}"/>
                </a:ext>
              </a:extLst>
            </p:cNvPr>
            <p:cNvPicPr>
              <a:picLocks noChangeAspect="1"/>
            </p:cNvPicPr>
            <p:nvPr/>
          </p:nvPicPr>
          <p:blipFill>
            <a:blip r:embed="rId6"/>
            <a:stretch>
              <a:fillRect/>
            </a:stretch>
          </p:blipFill>
          <p:spPr>
            <a:xfrm>
              <a:off x="2809873" y="3569927"/>
              <a:ext cx="366553" cy="146621"/>
            </a:xfrm>
            <a:prstGeom prst="rect">
              <a:avLst/>
            </a:prstGeom>
          </p:spPr>
        </p:pic>
      </p:grpSp>
    </p:spTree>
    <p:extLst>
      <p:ext uri="{BB962C8B-B14F-4D97-AF65-F5344CB8AC3E}">
        <p14:creationId xmlns:p14="http://schemas.microsoft.com/office/powerpoint/2010/main" val="2386805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BB74E-7036-4759-AEC7-A914C7A0834C}"/>
              </a:ext>
            </a:extLst>
          </p:cNvPr>
          <p:cNvPicPr>
            <a:picLocks noChangeAspect="1"/>
          </p:cNvPicPr>
          <p:nvPr/>
        </p:nvPicPr>
        <p:blipFill>
          <a:blip r:embed="rId3"/>
          <a:stretch>
            <a:fillRect/>
          </a:stretch>
        </p:blipFill>
        <p:spPr>
          <a:xfrm>
            <a:off x="545111" y="1208568"/>
            <a:ext cx="11101778" cy="4621169"/>
          </a:xfrm>
          <a:prstGeom prst="rect">
            <a:avLst/>
          </a:prstGeom>
        </p:spPr>
      </p:pic>
      <p:grpSp>
        <p:nvGrpSpPr>
          <p:cNvPr id="10" name="Group 9">
            <a:extLst>
              <a:ext uri="{FF2B5EF4-FFF2-40B4-BE49-F238E27FC236}">
                <a16:creationId xmlns:a16="http://schemas.microsoft.com/office/drawing/2014/main" id="{BC2278E9-5AE3-4955-BA9B-6097566068C8}"/>
              </a:ext>
            </a:extLst>
          </p:cNvPr>
          <p:cNvGrpSpPr/>
          <p:nvPr/>
        </p:nvGrpSpPr>
        <p:grpSpPr>
          <a:xfrm>
            <a:off x="1076081" y="2076517"/>
            <a:ext cx="10039838" cy="2463808"/>
            <a:chOff x="1076081" y="2076517"/>
            <a:chExt cx="10039838" cy="2463808"/>
          </a:xfrm>
        </p:grpSpPr>
        <p:grpSp>
          <p:nvGrpSpPr>
            <p:cNvPr id="9" name="Group 8">
              <a:extLst>
                <a:ext uri="{FF2B5EF4-FFF2-40B4-BE49-F238E27FC236}">
                  <a16:creationId xmlns:a16="http://schemas.microsoft.com/office/drawing/2014/main" id="{AA7DE1D7-304C-4315-ADFF-F5EE243042CF}"/>
                </a:ext>
              </a:extLst>
            </p:cNvPr>
            <p:cNvGrpSpPr/>
            <p:nvPr/>
          </p:nvGrpSpPr>
          <p:grpSpPr>
            <a:xfrm>
              <a:off x="1076081" y="2076517"/>
              <a:ext cx="10039838" cy="2463808"/>
              <a:chOff x="1076081" y="2076517"/>
              <a:chExt cx="10039838" cy="2463808"/>
            </a:xfrm>
          </p:grpSpPr>
          <p:pic>
            <p:nvPicPr>
              <p:cNvPr id="6" name="Picture 5"/>
              <p:cNvPicPr>
                <a:picLocks noChangeAspect="1"/>
              </p:cNvPicPr>
              <p:nvPr/>
            </p:nvPicPr>
            <p:blipFill>
              <a:blip r:embed="rId4"/>
              <a:stretch>
                <a:fillRect/>
              </a:stretch>
            </p:blipFill>
            <p:spPr>
              <a:xfrm>
                <a:off x="1076081" y="2076517"/>
                <a:ext cx="10039838" cy="2463808"/>
              </a:xfrm>
              <a:prstGeom prst="rect">
                <a:avLst/>
              </a:prstGeom>
            </p:spPr>
          </p:pic>
          <p:pic>
            <p:nvPicPr>
              <p:cNvPr id="5" name="Picture 4">
                <a:extLst>
                  <a:ext uri="{FF2B5EF4-FFF2-40B4-BE49-F238E27FC236}">
                    <a16:creationId xmlns:a16="http://schemas.microsoft.com/office/drawing/2014/main" id="{F97C0847-4911-4389-ACFC-59FC98D962D1}"/>
                  </a:ext>
                </a:extLst>
              </p:cNvPr>
              <p:cNvPicPr>
                <a:picLocks noChangeAspect="1"/>
              </p:cNvPicPr>
              <p:nvPr/>
            </p:nvPicPr>
            <p:blipFill>
              <a:blip r:embed="rId5"/>
              <a:stretch>
                <a:fillRect/>
              </a:stretch>
            </p:blipFill>
            <p:spPr>
              <a:xfrm>
                <a:off x="1475393" y="2094222"/>
                <a:ext cx="1274667" cy="197930"/>
              </a:xfrm>
              <a:prstGeom prst="rect">
                <a:avLst/>
              </a:prstGeom>
            </p:spPr>
          </p:pic>
        </p:grpSp>
        <p:pic>
          <p:nvPicPr>
            <p:cNvPr id="4" name="Picture 3"/>
            <p:cNvPicPr>
              <a:picLocks noChangeAspect="1"/>
            </p:cNvPicPr>
            <p:nvPr/>
          </p:nvPicPr>
          <p:blipFill>
            <a:blip r:embed="rId6"/>
            <a:stretch>
              <a:fillRect/>
            </a:stretch>
          </p:blipFill>
          <p:spPr>
            <a:xfrm>
              <a:off x="1233691" y="3156595"/>
              <a:ext cx="742071" cy="136476"/>
            </a:xfrm>
            <a:prstGeom prst="rect">
              <a:avLst/>
            </a:prstGeom>
          </p:spPr>
        </p:pic>
      </p:grpSp>
      <p:sp>
        <p:nvSpPr>
          <p:cNvPr id="2" name="Title 1"/>
          <p:cNvSpPr>
            <a:spLocks noGrp="1"/>
          </p:cNvSpPr>
          <p:nvPr>
            <p:ph type="title"/>
          </p:nvPr>
        </p:nvSpPr>
        <p:spPr/>
        <p:txBody>
          <a:bodyPr/>
          <a:lstStyle/>
          <a:p>
            <a:br>
              <a:rPr lang="en-US" dirty="0"/>
            </a:br>
            <a:r>
              <a:rPr lang="en-US" dirty="0"/>
              <a:t>Access Batch Information</a:t>
            </a:r>
          </a:p>
        </p:txBody>
      </p:sp>
      <p:sp>
        <p:nvSpPr>
          <p:cNvPr id="3" name="Content Placeholder 2"/>
          <p:cNvSpPr>
            <a:spLocks noGrp="1"/>
          </p:cNvSpPr>
          <p:nvPr>
            <p:ph idx="1"/>
          </p:nvPr>
        </p:nvSpPr>
        <p:spPr>
          <a:xfrm>
            <a:off x="938011" y="5990574"/>
            <a:ext cx="10315977" cy="445643"/>
          </a:xfrm>
        </p:spPr>
        <p:txBody>
          <a:bodyPr>
            <a:noAutofit/>
          </a:bodyPr>
          <a:lstStyle/>
          <a:p>
            <a:pPr marL="0" indent="0" algn="ctr">
              <a:lnSpc>
                <a:spcPct val="100000"/>
              </a:lnSpc>
              <a:buNone/>
            </a:pPr>
            <a:r>
              <a:rPr lang="en-US" dirty="0">
                <a:solidFill>
                  <a:schemeClr val="tx1"/>
                </a:solidFill>
              </a:rPr>
              <a:t>Access detailed batch information by drilling into the batch number in the batch info column on any screen.</a:t>
            </a:r>
          </a:p>
        </p:txBody>
      </p:sp>
      <p:sp>
        <p:nvSpPr>
          <p:cNvPr id="7" name="Rectangle 6"/>
          <p:cNvSpPr/>
          <p:nvPr/>
        </p:nvSpPr>
        <p:spPr>
          <a:xfrm flipV="1">
            <a:off x="3308937" y="4274743"/>
            <a:ext cx="420281" cy="2255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66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525B4-A3E3-47F2-9811-7B1349395AA6}"/>
              </a:ext>
            </a:extLst>
          </p:cNvPr>
          <p:cNvSpPr>
            <a:spLocks noGrp="1"/>
          </p:cNvSpPr>
          <p:nvPr>
            <p:ph type="body" sz="quarter" idx="10"/>
          </p:nvPr>
        </p:nvSpPr>
        <p:spPr>
          <a:xfrm>
            <a:off x="914012" y="1210228"/>
            <a:ext cx="4898692" cy="3840073"/>
          </a:xfrm>
        </p:spPr>
        <p:txBody>
          <a:bodyPr/>
          <a:lstStyle/>
          <a:p>
            <a:pPr>
              <a:buClr>
                <a:srgbClr val="666666"/>
              </a:buClr>
            </a:pPr>
            <a:r>
              <a:rPr lang="en-US" sz="2000" dirty="0">
                <a:solidFill>
                  <a:schemeClr val="accent1"/>
                </a:solidFill>
              </a:rPr>
              <a:t>Batch Information:</a:t>
            </a:r>
          </a:p>
          <a:p>
            <a:pPr algn="l">
              <a:buClr>
                <a:srgbClr val="666666"/>
              </a:buClr>
            </a:pPr>
            <a:r>
              <a:rPr lang="en-US" sz="2000" dirty="0"/>
              <a:t>Provides additional information about the Batch:</a:t>
            </a:r>
          </a:p>
          <a:p>
            <a:pPr marL="685800" lvl="1" indent="-342900" algn="l">
              <a:buClr>
                <a:srgbClr val="666666"/>
              </a:buClr>
              <a:buFont typeface="Wingdings" panose="05000000000000000000" pitchFamily="2" charset="2"/>
              <a:buChar char="ü"/>
            </a:pPr>
            <a:r>
              <a:rPr lang="en-US" sz="2000" dirty="0">
                <a:solidFill>
                  <a:schemeClr val="bg2">
                    <a:lumMod val="50000"/>
                  </a:schemeClr>
                </a:solidFill>
              </a:rPr>
              <a:t>Batch Statistics</a:t>
            </a:r>
          </a:p>
          <a:p>
            <a:pPr marL="685800" lvl="1" indent="-342900" algn="l">
              <a:buClr>
                <a:srgbClr val="666666"/>
              </a:buClr>
              <a:buFont typeface="Wingdings" panose="05000000000000000000" pitchFamily="2" charset="2"/>
              <a:buChar char="ü"/>
            </a:pPr>
            <a:r>
              <a:rPr lang="en-US" sz="2000" dirty="0">
                <a:solidFill>
                  <a:schemeClr val="bg2">
                    <a:lumMod val="50000"/>
                  </a:schemeClr>
                </a:solidFill>
              </a:rPr>
              <a:t>Processing Info</a:t>
            </a:r>
          </a:p>
          <a:p>
            <a:pPr marL="685800" lvl="1" indent="-342900" algn="l">
              <a:buClr>
                <a:srgbClr val="666666"/>
              </a:buClr>
              <a:buFont typeface="Wingdings" panose="05000000000000000000" pitchFamily="2" charset="2"/>
              <a:buChar char="ü"/>
            </a:pPr>
            <a:r>
              <a:rPr lang="en-US" sz="2000" dirty="0">
                <a:solidFill>
                  <a:schemeClr val="bg2">
                    <a:lumMod val="50000"/>
                  </a:schemeClr>
                </a:solidFill>
              </a:rPr>
              <a:t>Download Info</a:t>
            </a:r>
          </a:p>
          <a:p>
            <a:pPr marL="685800" lvl="1" indent="-342900" algn="l">
              <a:buClr>
                <a:srgbClr val="666666"/>
              </a:buClr>
              <a:buFont typeface="Wingdings" panose="05000000000000000000" pitchFamily="2" charset="2"/>
              <a:buChar char="ü"/>
            </a:pPr>
            <a:r>
              <a:rPr lang="en-US" sz="2000" dirty="0">
                <a:solidFill>
                  <a:schemeClr val="bg2">
                    <a:lumMod val="50000"/>
                  </a:schemeClr>
                </a:solidFill>
              </a:rPr>
              <a:t>General Info</a:t>
            </a:r>
          </a:p>
          <a:p>
            <a:endParaRPr lang="en-US" dirty="0"/>
          </a:p>
        </p:txBody>
      </p:sp>
      <p:pic>
        <p:nvPicPr>
          <p:cNvPr id="4" name="Picture 3"/>
          <p:cNvPicPr>
            <a:picLocks noChangeAspect="1"/>
          </p:cNvPicPr>
          <p:nvPr/>
        </p:nvPicPr>
        <p:blipFill>
          <a:blip r:embed="rId3"/>
          <a:stretch>
            <a:fillRect/>
          </a:stretch>
        </p:blipFill>
        <p:spPr>
          <a:xfrm>
            <a:off x="6645874" y="1608684"/>
            <a:ext cx="4898692" cy="1789155"/>
          </a:xfrm>
          <a:prstGeom prst="rect">
            <a:avLst/>
          </a:prstGeom>
        </p:spPr>
      </p:pic>
    </p:spTree>
    <p:extLst>
      <p:ext uri="{BB962C8B-B14F-4D97-AF65-F5344CB8AC3E}">
        <p14:creationId xmlns:p14="http://schemas.microsoft.com/office/powerpoint/2010/main" val="70277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tx1"/>
                </a:solidFill>
              </a:rPr>
              <a:t>Staff ID Overview</a:t>
            </a:r>
          </a:p>
          <a:p>
            <a:pPr>
              <a:lnSpc>
                <a:spcPct val="200000"/>
              </a:lnSpc>
              <a:spcBef>
                <a:spcPts val="0"/>
              </a:spcBef>
            </a:pPr>
            <a:r>
              <a:rPr lang="en-US" sz="2400" dirty="0">
                <a:solidFill>
                  <a:schemeClr val="bg2">
                    <a:lumMod val="40000"/>
                    <a:lumOff val="60000"/>
                  </a:schemeClr>
                </a:solidFill>
              </a:rPr>
              <a:t>ID Assignment Process</a:t>
            </a:r>
          </a:p>
          <a:p>
            <a:pPr>
              <a:lnSpc>
                <a:spcPct val="200000"/>
              </a:lnSpc>
              <a:spcBef>
                <a:spcPts val="0"/>
              </a:spcBef>
            </a:pPr>
            <a:r>
              <a:rPr lang="en-US" sz="2400" dirty="0">
                <a:solidFill>
                  <a:schemeClr val="bg2">
                    <a:lumMod val="40000"/>
                    <a:lumOff val="60000"/>
                  </a:schemeClr>
                </a:solidFill>
              </a:rPr>
              <a:t>Near Match Resolution</a:t>
            </a:r>
          </a:p>
          <a:p>
            <a:pPr>
              <a:lnSpc>
                <a:spcPct val="200000"/>
              </a:lnSpc>
              <a:spcBef>
                <a:spcPts val="0"/>
              </a:spcBef>
            </a:pPr>
            <a:r>
              <a:rPr lang="en-US" sz="2400" dirty="0">
                <a:solidFill>
                  <a:schemeClr val="bg2">
                    <a:lumMod val="40000"/>
                    <a:lumOff val="60000"/>
                  </a:schemeClr>
                </a:solidFill>
              </a:rPr>
              <a:t>Troubleshooting Validation Issues</a:t>
            </a:r>
          </a:p>
          <a:p>
            <a:pPr>
              <a:lnSpc>
                <a:spcPct val="200000"/>
              </a:lnSpc>
              <a:spcBef>
                <a:spcPts val="0"/>
              </a:spcBef>
            </a:pPr>
            <a:r>
              <a:rPr lang="en-US" sz="2400" dirty="0">
                <a:solidFill>
                  <a:schemeClr val="bg2">
                    <a:lumMod val="40000"/>
                    <a:lumOff val="60000"/>
                  </a:schemeClr>
                </a:solidFill>
              </a:rPr>
              <a:t>System Tools</a:t>
            </a:r>
          </a:p>
          <a:p>
            <a:pPr>
              <a:lnSpc>
                <a:spcPct val="200000"/>
              </a:lnSpc>
              <a:spcBef>
                <a:spcPts val="0"/>
              </a:spcBef>
            </a:pPr>
            <a:r>
              <a:rPr lang="en-US" sz="2400" dirty="0">
                <a:solidFill>
                  <a:schemeClr val="bg2">
                    <a:lumMod val="40000"/>
                    <a:lumOff val="60000"/>
                  </a:schemeClr>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231519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0215BE-5B23-443A-8B0C-F9FFD15D65D1}"/>
              </a:ext>
            </a:extLst>
          </p:cNvPr>
          <p:cNvPicPr>
            <a:picLocks noChangeAspect="1"/>
          </p:cNvPicPr>
          <p:nvPr/>
        </p:nvPicPr>
        <p:blipFill>
          <a:blip r:embed="rId3"/>
          <a:stretch>
            <a:fillRect/>
          </a:stretch>
        </p:blipFill>
        <p:spPr>
          <a:xfrm>
            <a:off x="545111" y="1208568"/>
            <a:ext cx="11101778" cy="4621169"/>
          </a:xfrm>
          <a:prstGeom prst="rect">
            <a:avLst/>
          </a:prstGeom>
        </p:spPr>
      </p:pic>
      <p:sp>
        <p:nvSpPr>
          <p:cNvPr id="2" name="Title 1"/>
          <p:cNvSpPr>
            <a:spLocks noGrp="1"/>
          </p:cNvSpPr>
          <p:nvPr>
            <p:ph type="title"/>
          </p:nvPr>
        </p:nvSpPr>
        <p:spPr/>
        <p:txBody>
          <a:bodyPr/>
          <a:lstStyle/>
          <a:p>
            <a:r>
              <a:rPr lang="en-US" dirty="0"/>
              <a:t>Assign Staff ID</a:t>
            </a:r>
          </a:p>
        </p:txBody>
      </p:sp>
      <p:sp>
        <p:nvSpPr>
          <p:cNvPr id="5" name="Content Placeholder 2"/>
          <p:cNvSpPr txBox="1">
            <a:spLocks/>
          </p:cNvSpPr>
          <p:nvPr/>
        </p:nvSpPr>
        <p:spPr>
          <a:xfrm>
            <a:off x="2143626" y="5868014"/>
            <a:ext cx="7904747" cy="73842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status indicates that data validation is complete.</a:t>
            </a:r>
          </a:p>
          <a:p>
            <a:pPr marL="0" indent="0" algn="ctr">
              <a:spcBef>
                <a:spcPts val="0"/>
              </a:spcBef>
              <a:buClr>
                <a:srgbClr val="666666"/>
              </a:buClr>
              <a:buNone/>
            </a:pPr>
            <a:r>
              <a:rPr lang="en-US" dirty="0">
                <a:latin typeface="Avenir LT Std 45 Book" panose="020B0502020203020204" pitchFamily="34" charset="0"/>
              </a:rPr>
              <a:t>The next action is Assign IDs.</a:t>
            </a:r>
          </a:p>
        </p:txBody>
      </p:sp>
      <p:pic>
        <p:nvPicPr>
          <p:cNvPr id="6" name="Picture 5"/>
          <p:cNvPicPr>
            <a:picLocks noChangeAspect="1"/>
          </p:cNvPicPr>
          <p:nvPr/>
        </p:nvPicPr>
        <p:blipFill>
          <a:blip r:embed="rId4"/>
          <a:stretch>
            <a:fillRect/>
          </a:stretch>
        </p:blipFill>
        <p:spPr>
          <a:xfrm>
            <a:off x="1703533" y="3111644"/>
            <a:ext cx="742071" cy="136476"/>
          </a:xfrm>
          <a:prstGeom prst="rect">
            <a:avLst/>
          </a:prstGeom>
        </p:spPr>
      </p:pic>
      <p:sp>
        <p:nvSpPr>
          <p:cNvPr id="7" name="Rectangle 6"/>
          <p:cNvSpPr/>
          <p:nvPr/>
        </p:nvSpPr>
        <p:spPr>
          <a:xfrm>
            <a:off x="5938487" y="4295914"/>
            <a:ext cx="2333315" cy="3182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0EC2290-45FC-46A2-A4FE-EA5744D3314E}"/>
              </a:ext>
            </a:extLst>
          </p:cNvPr>
          <p:cNvGrpSpPr/>
          <p:nvPr/>
        </p:nvGrpSpPr>
        <p:grpSpPr>
          <a:xfrm>
            <a:off x="786236" y="2014120"/>
            <a:ext cx="10619528" cy="2600083"/>
            <a:chOff x="786236" y="2014120"/>
            <a:chExt cx="10619528" cy="2600083"/>
          </a:xfrm>
        </p:grpSpPr>
        <p:grpSp>
          <p:nvGrpSpPr>
            <p:cNvPr id="9" name="Group 8">
              <a:extLst>
                <a:ext uri="{FF2B5EF4-FFF2-40B4-BE49-F238E27FC236}">
                  <a16:creationId xmlns:a16="http://schemas.microsoft.com/office/drawing/2014/main" id="{B7835906-68A4-4013-829A-2081EFC4DBE6}"/>
                </a:ext>
              </a:extLst>
            </p:cNvPr>
            <p:cNvGrpSpPr/>
            <p:nvPr/>
          </p:nvGrpSpPr>
          <p:grpSpPr>
            <a:xfrm>
              <a:off x="786236" y="2014120"/>
              <a:ext cx="10619528" cy="2600083"/>
              <a:chOff x="786236" y="2014120"/>
              <a:chExt cx="10619528" cy="2600083"/>
            </a:xfrm>
          </p:grpSpPr>
          <p:pic>
            <p:nvPicPr>
              <p:cNvPr id="3" name="Picture 2"/>
              <p:cNvPicPr>
                <a:picLocks noChangeAspect="1"/>
              </p:cNvPicPr>
              <p:nvPr/>
            </p:nvPicPr>
            <p:blipFill>
              <a:blip r:embed="rId5"/>
              <a:stretch>
                <a:fillRect/>
              </a:stretch>
            </p:blipFill>
            <p:spPr>
              <a:xfrm>
                <a:off x="786236" y="2014120"/>
                <a:ext cx="10619528" cy="2600083"/>
              </a:xfrm>
              <a:prstGeom prst="rect">
                <a:avLst/>
              </a:prstGeom>
            </p:spPr>
          </p:pic>
          <p:pic>
            <p:nvPicPr>
              <p:cNvPr id="4" name="Picture 3">
                <a:extLst>
                  <a:ext uri="{FF2B5EF4-FFF2-40B4-BE49-F238E27FC236}">
                    <a16:creationId xmlns:a16="http://schemas.microsoft.com/office/drawing/2014/main" id="{BDE49009-EF44-4B81-B603-116D169A26A0}"/>
                  </a:ext>
                </a:extLst>
              </p:cNvPr>
              <p:cNvPicPr>
                <a:picLocks noChangeAspect="1"/>
              </p:cNvPicPr>
              <p:nvPr/>
            </p:nvPicPr>
            <p:blipFill>
              <a:blip r:embed="rId6"/>
              <a:stretch>
                <a:fillRect/>
              </a:stretch>
            </p:blipFill>
            <p:spPr>
              <a:xfrm>
                <a:off x="1163428" y="2014120"/>
                <a:ext cx="815056" cy="226404"/>
              </a:xfrm>
              <a:prstGeom prst="rect">
                <a:avLst/>
              </a:prstGeom>
            </p:spPr>
          </p:pic>
        </p:grpSp>
        <p:pic>
          <p:nvPicPr>
            <p:cNvPr id="10" name="Picture 9">
              <a:extLst>
                <a:ext uri="{FF2B5EF4-FFF2-40B4-BE49-F238E27FC236}">
                  <a16:creationId xmlns:a16="http://schemas.microsoft.com/office/drawing/2014/main" id="{8437522E-E3AA-4403-B29A-93F765B186F3}"/>
                </a:ext>
              </a:extLst>
            </p:cNvPr>
            <p:cNvPicPr>
              <a:picLocks noChangeAspect="1"/>
            </p:cNvPicPr>
            <p:nvPr/>
          </p:nvPicPr>
          <p:blipFill>
            <a:blip r:embed="rId7"/>
            <a:stretch>
              <a:fillRect/>
            </a:stretch>
          </p:blipFill>
          <p:spPr>
            <a:xfrm>
              <a:off x="3038622" y="4399746"/>
              <a:ext cx="421738" cy="168695"/>
            </a:xfrm>
            <a:prstGeom prst="rect">
              <a:avLst/>
            </a:prstGeom>
          </p:spPr>
        </p:pic>
      </p:grpSp>
    </p:spTree>
    <p:extLst>
      <p:ext uri="{BB962C8B-B14F-4D97-AF65-F5344CB8AC3E}">
        <p14:creationId xmlns:p14="http://schemas.microsoft.com/office/powerpoint/2010/main" val="4188132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63235-5D61-45E6-B1D3-508E166DDE2C}"/>
              </a:ext>
            </a:extLst>
          </p:cNvPr>
          <p:cNvPicPr>
            <a:picLocks noChangeAspect="1"/>
          </p:cNvPicPr>
          <p:nvPr/>
        </p:nvPicPr>
        <p:blipFill>
          <a:blip r:embed="rId3"/>
          <a:stretch>
            <a:fillRect/>
          </a:stretch>
        </p:blipFill>
        <p:spPr>
          <a:xfrm>
            <a:off x="542062" y="1118415"/>
            <a:ext cx="11107875" cy="4621169"/>
          </a:xfrm>
          <a:prstGeom prst="rect">
            <a:avLst/>
          </a:prstGeom>
        </p:spPr>
      </p:pic>
      <p:sp>
        <p:nvSpPr>
          <p:cNvPr id="2" name="Title 1"/>
          <p:cNvSpPr>
            <a:spLocks noGrp="1"/>
          </p:cNvSpPr>
          <p:nvPr>
            <p:ph type="title"/>
          </p:nvPr>
        </p:nvSpPr>
        <p:spPr/>
        <p:txBody>
          <a:bodyPr/>
          <a:lstStyle/>
          <a:p>
            <a:r>
              <a:rPr lang="en-US" dirty="0"/>
              <a:t>ID Assignment in Progress</a:t>
            </a:r>
          </a:p>
        </p:txBody>
      </p:sp>
      <p:sp>
        <p:nvSpPr>
          <p:cNvPr id="5" name="Content Placeholder 2"/>
          <p:cNvSpPr txBox="1">
            <a:spLocks/>
          </p:cNvSpPr>
          <p:nvPr/>
        </p:nvSpPr>
        <p:spPr>
          <a:xfrm>
            <a:off x="2135920" y="5803636"/>
            <a:ext cx="7920160" cy="38615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dirty="0">
                <a:latin typeface="Avenir LT Std 45 Book" panose="020B0502020203020204" pitchFamily="34" charset="0"/>
              </a:rPr>
              <a:t>System indicates that ID Assignment is in progress.</a:t>
            </a:r>
          </a:p>
          <a:p>
            <a:pPr marL="0" indent="0" algn="ctr">
              <a:buNone/>
            </a:pPr>
            <a:endParaRPr lang="en-US" sz="2400" dirty="0">
              <a:solidFill>
                <a:srgbClr val="666666"/>
              </a:solidFill>
            </a:endParaRPr>
          </a:p>
        </p:txBody>
      </p:sp>
      <p:sp>
        <p:nvSpPr>
          <p:cNvPr id="10" name="Rectangle 9"/>
          <p:cNvSpPr/>
          <p:nvPr/>
        </p:nvSpPr>
        <p:spPr>
          <a:xfrm flipV="1">
            <a:off x="4125616" y="3582632"/>
            <a:ext cx="1676937" cy="3130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033D8A8-2DBD-445A-A2D0-249257A77C63}"/>
              </a:ext>
            </a:extLst>
          </p:cNvPr>
          <p:cNvGrpSpPr/>
          <p:nvPr/>
        </p:nvGrpSpPr>
        <p:grpSpPr>
          <a:xfrm>
            <a:off x="693654" y="2603770"/>
            <a:ext cx="10804692" cy="1291949"/>
            <a:chOff x="693654" y="2603770"/>
            <a:chExt cx="10804692" cy="1291949"/>
          </a:xfrm>
        </p:grpSpPr>
        <p:grpSp>
          <p:nvGrpSpPr>
            <p:cNvPr id="6" name="Group 5">
              <a:extLst>
                <a:ext uri="{FF2B5EF4-FFF2-40B4-BE49-F238E27FC236}">
                  <a16:creationId xmlns:a16="http://schemas.microsoft.com/office/drawing/2014/main" id="{488BFF37-E36D-400C-94A2-E46F906A35FD}"/>
                </a:ext>
              </a:extLst>
            </p:cNvPr>
            <p:cNvGrpSpPr/>
            <p:nvPr/>
          </p:nvGrpSpPr>
          <p:grpSpPr>
            <a:xfrm>
              <a:off x="693654" y="2603770"/>
              <a:ext cx="10804692" cy="1291949"/>
              <a:chOff x="693654" y="2603770"/>
              <a:chExt cx="10804692" cy="1291949"/>
            </a:xfrm>
          </p:grpSpPr>
          <p:pic>
            <p:nvPicPr>
              <p:cNvPr id="9" name="Picture 8"/>
              <p:cNvPicPr>
                <a:picLocks noChangeAspect="1"/>
              </p:cNvPicPr>
              <p:nvPr/>
            </p:nvPicPr>
            <p:blipFill>
              <a:blip r:embed="rId4"/>
              <a:stretch>
                <a:fillRect/>
              </a:stretch>
            </p:blipFill>
            <p:spPr>
              <a:xfrm>
                <a:off x="693654" y="2603770"/>
                <a:ext cx="10804692" cy="1291949"/>
              </a:xfrm>
              <a:prstGeom prst="rect">
                <a:avLst/>
              </a:prstGeom>
            </p:spPr>
          </p:pic>
          <p:pic>
            <p:nvPicPr>
              <p:cNvPr id="4" name="Picture 3">
                <a:extLst>
                  <a:ext uri="{FF2B5EF4-FFF2-40B4-BE49-F238E27FC236}">
                    <a16:creationId xmlns:a16="http://schemas.microsoft.com/office/drawing/2014/main" id="{AE570CDE-1F03-4320-94C4-6C314588FAB4}"/>
                  </a:ext>
                </a:extLst>
              </p:cNvPr>
              <p:cNvPicPr>
                <a:picLocks noChangeAspect="1"/>
              </p:cNvPicPr>
              <p:nvPr/>
            </p:nvPicPr>
            <p:blipFill>
              <a:blip r:embed="rId5"/>
              <a:stretch>
                <a:fillRect/>
              </a:stretch>
            </p:blipFill>
            <p:spPr>
              <a:xfrm>
                <a:off x="976731" y="2631906"/>
                <a:ext cx="781729" cy="217147"/>
              </a:xfrm>
              <a:prstGeom prst="rect">
                <a:avLst/>
              </a:prstGeom>
            </p:spPr>
          </p:pic>
        </p:grpSp>
        <p:pic>
          <p:nvPicPr>
            <p:cNvPr id="7" name="Picture 6">
              <a:extLst>
                <a:ext uri="{FF2B5EF4-FFF2-40B4-BE49-F238E27FC236}">
                  <a16:creationId xmlns:a16="http://schemas.microsoft.com/office/drawing/2014/main" id="{A969F28E-AEA0-44E2-ACEB-76119202AC1D}"/>
                </a:ext>
              </a:extLst>
            </p:cNvPr>
            <p:cNvPicPr>
              <a:picLocks noChangeAspect="1"/>
            </p:cNvPicPr>
            <p:nvPr/>
          </p:nvPicPr>
          <p:blipFill>
            <a:blip r:embed="rId6"/>
            <a:stretch>
              <a:fillRect/>
            </a:stretch>
          </p:blipFill>
          <p:spPr>
            <a:xfrm>
              <a:off x="2774266" y="3657609"/>
              <a:ext cx="374025" cy="149610"/>
            </a:xfrm>
            <a:prstGeom prst="rect">
              <a:avLst/>
            </a:prstGeom>
          </p:spPr>
        </p:pic>
      </p:grpSp>
    </p:spTree>
    <p:extLst>
      <p:ext uri="{BB962C8B-B14F-4D97-AF65-F5344CB8AC3E}">
        <p14:creationId xmlns:p14="http://schemas.microsoft.com/office/powerpoint/2010/main" val="4098021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69088-4488-45FF-9B9C-F91D8D91DDCC}"/>
              </a:ext>
            </a:extLst>
          </p:cNvPr>
          <p:cNvPicPr>
            <a:picLocks noChangeAspect="1"/>
          </p:cNvPicPr>
          <p:nvPr/>
        </p:nvPicPr>
        <p:blipFill>
          <a:blip r:embed="rId3"/>
          <a:stretch>
            <a:fillRect/>
          </a:stretch>
        </p:blipFill>
        <p:spPr>
          <a:xfrm>
            <a:off x="542062" y="1118415"/>
            <a:ext cx="11107875" cy="4621169"/>
          </a:xfrm>
          <a:prstGeom prst="rect">
            <a:avLst/>
          </a:prstGeom>
        </p:spPr>
      </p:pic>
      <p:sp>
        <p:nvSpPr>
          <p:cNvPr id="2" name="Title 1"/>
          <p:cNvSpPr>
            <a:spLocks noGrp="1"/>
          </p:cNvSpPr>
          <p:nvPr>
            <p:ph type="title"/>
          </p:nvPr>
        </p:nvSpPr>
        <p:spPr/>
        <p:txBody>
          <a:bodyPr/>
          <a:lstStyle/>
          <a:p>
            <a:r>
              <a:rPr lang="en-US" dirty="0"/>
              <a:t>Download Staff ID</a:t>
            </a:r>
          </a:p>
        </p:txBody>
      </p:sp>
      <p:sp>
        <p:nvSpPr>
          <p:cNvPr id="5" name="Content Placeholder 2"/>
          <p:cNvSpPr txBox="1">
            <a:spLocks/>
          </p:cNvSpPr>
          <p:nvPr/>
        </p:nvSpPr>
        <p:spPr>
          <a:xfrm>
            <a:off x="2087576" y="5749803"/>
            <a:ext cx="8016849" cy="82549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status is ID(s) Assigned, which means the process is complete.</a:t>
            </a:r>
          </a:p>
          <a:p>
            <a:pPr marL="0" indent="0" algn="ctr">
              <a:spcBef>
                <a:spcPts val="0"/>
              </a:spcBef>
              <a:buClr>
                <a:srgbClr val="666666"/>
              </a:buClr>
              <a:buNone/>
            </a:pPr>
            <a:r>
              <a:rPr lang="en-US" dirty="0">
                <a:latin typeface="Avenir LT Std 45 Book" panose="020B0502020203020204" pitchFamily="34" charset="0"/>
              </a:rPr>
              <a:t>The next action is Download Staff ID.</a:t>
            </a:r>
          </a:p>
        </p:txBody>
      </p:sp>
      <p:sp>
        <p:nvSpPr>
          <p:cNvPr id="7" name="Rectangle 6"/>
          <p:cNvSpPr/>
          <p:nvPr/>
        </p:nvSpPr>
        <p:spPr>
          <a:xfrm flipV="1">
            <a:off x="5889981" y="4288942"/>
            <a:ext cx="946917" cy="2932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1B36E5-265A-4E68-9DEF-959F66712D69}"/>
              </a:ext>
            </a:extLst>
          </p:cNvPr>
          <p:cNvGrpSpPr/>
          <p:nvPr/>
        </p:nvGrpSpPr>
        <p:grpSpPr>
          <a:xfrm>
            <a:off x="722467" y="1937493"/>
            <a:ext cx="10747066" cy="2644726"/>
            <a:chOff x="722467" y="1937493"/>
            <a:chExt cx="10747066" cy="2644726"/>
          </a:xfrm>
        </p:grpSpPr>
        <p:grpSp>
          <p:nvGrpSpPr>
            <p:cNvPr id="13" name="Group 12">
              <a:extLst>
                <a:ext uri="{FF2B5EF4-FFF2-40B4-BE49-F238E27FC236}">
                  <a16:creationId xmlns:a16="http://schemas.microsoft.com/office/drawing/2014/main" id="{5D36CBA8-8D77-4F89-BEC2-266505CE2AF7}"/>
                </a:ext>
              </a:extLst>
            </p:cNvPr>
            <p:cNvGrpSpPr/>
            <p:nvPr/>
          </p:nvGrpSpPr>
          <p:grpSpPr>
            <a:xfrm>
              <a:off x="722467" y="1937493"/>
              <a:ext cx="10747066" cy="2644726"/>
              <a:chOff x="722467" y="1927274"/>
              <a:chExt cx="10747066" cy="2644726"/>
            </a:xfrm>
          </p:grpSpPr>
          <p:grpSp>
            <p:nvGrpSpPr>
              <p:cNvPr id="12" name="Group 11">
                <a:extLst>
                  <a:ext uri="{FF2B5EF4-FFF2-40B4-BE49-F238E27FC236}">
                    <a16:creationId xmlns:a16="http://schemas.microsoft.com/office/drawing/2014/main" id="{A9DDF0FE-82B3-4E1E-9CDE-F10C7D495F47}"/>
                  </a:ext>
                </a:extLst>
              </p:cNvPr>
              <p:cNvGrpSpPr/>
              <p:nvPr/>
            </p:nvGrpSpPr>
            <p:grpSpPr>
              <a:xfrm>
                <a:off x="722467" y="1927274"/>
                <a:ext cx="10747066" cy="2644726"/>
                <a:chOff x="722467" y="1927274"/>
                <a:chExt cx="10747066" cy="2644726"/>
              </a:xfrm>
            </p:grpSpPr>
            <p:pic>
              <p:nvPicPr>
                <p:cNvPr id="4" name="Picture 3"/>
                <p:cNvPicPr>
                  <a:picLocks noChangeAspect="1"/>
                </p:cNvPicPr>
                <p:nvPr/>
              </p:nvPicPr>
              <p:blipFill>
                <a:blip r:embed="rId4"/>
                <a:stretch>
                  <a:fillRect/>
                </a:stretch>
              </p:blipFill>
              <p:spPr>
                <a:xfrm>
                  <a:off x="722467" y="1927274"/>
                  <a:ext cx="10747066" cy="2644726"/>
                </a:xfrm>
                <a:prstGeom prst="rect">
                  <a:avLst/>
                </a:prstGeom>
              </p:spPr>
            </p:pic>
            <p:pic>
              <p:nvPicPr>
                <p:cNvPr id="10" name="Picture 9">
                  <a:extLst>
                    <a:ext uri="{FF2B5EF4-FFF2-40B4-BE49-F238E27FC236}">
                      <a16:creationId xmlns:a16="http://schemas.microsoft.com/office/drawing/2014/main" id="{D0EB37F9-BE1D-4BD5-A399-519F227DF0DF}"/>
                    </a:ext>
                  </a:extLst>
                </p:cNvPr>
                <p:cNvPicPr>
                  <a:picLocks noChangeAspect="1"/>
                </p:cNvPicPr>
                <p:nvPr/>
              </p:nvPicPr>
              <p:blipFill>
                <a:blip r:embed="rId5"/>
                <a:stretch>
                  <a:fillRect/>
                </a:stretch>
              </p:blipFill>
              <p:spPr>
                <a:xfrm>
                  <a:off x="981809" y="1955410"/>
                  <a:ext cx="762586" cy="211829"/>
                </a:xfrm>
                <a:prstGeom prst="rect">
                  <a:avLst/>
                </a:prstGeom>
              </p:spPr>
            </p:pic>
          </p:grpSp>
          <p:pic>
            <p:nvPicPr>
              <p:cNvPr id="6" name="Picture 5"/>
              <p:cNvPicPr>
                <a:picLocks noChangeAspect="1"/>
              </p:cNvPicPr>
              <p:nvPr/>
            </p:nvPicPr>
            <p:blipFill>
              <a:blip r:embed="rId6"/>
              <a:stretch>
                <a:fillRect/>
              </a:stretch>
            </p:blipFill>
            <p:spPr>
              <a:xfrm>
                <a:off x="895543" y="3085024"/>
                <a:ext cx="971544" cy="178679"/>
              </a:xfrm>
              <a:prstGeom prst="rect">
                <a:avLst/>
              </a:prstGeom>
            </p:spPr>
          </p:pic>
        </p:grpSp>
        <p:pic>
          <p:nvPicPr>
            <p:cNvPr id="3" name="Picture 2">
              <a:extLst>
                <a:ext uri="{FF2B5EF4-FFF2-40B4-BE49-F238E27FC236}">
                  <a16:creationId xmlns:a16="http://schemas.microsoft.com/office/drawing/2014/main" id="{27A1AE2A-CE36-4186-8F79-8C8DD363E536}"/>
                </a:ext>
              </a:extLst>
            </p:cNvPr>
            <p:cNvPicPr>
              <a:picLocks noChangeAspect="1"/>
            </p:cNvPicPr>
            <p:nvPr/>
          </p:nvPicPr>
          <p:blipFill>
            <a:blip r:embed="rId7"/>
            <a:stretch>
              <a:fillRect/>
            </a:stretch>
          </p:blipFill>
          <p:spPr>
            <a:xfrm>
              <a:off x="3037430" y="4380786"/>
              <a:ext cx="325066" cy="130026"/>
            </a:xfrm>
            <a:prstGeom prst="rect">
              <a:avLst/>
            </a:prstGeom>
          </p:spPr>
        </p:pic>
      </p:grpSp>
    </p:spTree>
    <p:extLst>
      <p:ext uri="{BB962C8B-B14F-4D97-AF65-F5344CB8AC3E}">
        <p14:creationId xmlns:p14="http://schemas.microsoft.com/office/powerpoint/2010/main" val="82556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File</a:t>
            </a:r>
          </a:p>
        </p:txBody>
      </p:sp>
      <p:sp>
        <p:nvSpPr>
          <p:cNvPr id="5" name="Content Placeholder 2"/>
          <p:cNvSpPr txBox="1">
            <a:spLocks/>
          </p:cNvSpPr>
          <p:nvPr/>
        </p:nvSpPr>
        <p:spPr>
          <a:xfrm>
            <a:off x="2009935" y="5927276"/>
            <a:ext cx="8172129" cy="48640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Records can be extracted from this batch using the download button</a:t>
            </a:r>
            <a:r>
              <a:rPr lang="en-US" sz="1600" dirty="0">
                <a:latin typeface="Avenir LT Std 45 Book" panose="020B0502020203020204" pitchFamily="34" charset="0"/>
              </a:rPr>
              <a:t>.</a:t>
            </a:r>
          </a:p>
          <a:p>
            <a:pPr marL="0" indent="0">
              <a:buClr>
                <a:srgbClr val="666666"/>
              </a:buClr>
              <a:buNone/>
            </a:pPr>
            <a:endParaRPr lang="en-US" dirty="0">
              <a:solidFill>
                <a:srgbClr val="666666"/>
              </a:solidFill>
            </a:endParaRPr>
          </a:p>
          <a:p>
            <a:pPr marL="0" indent="0">
              <a:buClr>
                <a:srgbClr val="666666"/>
              </a:buClr>
              <a:buNone/>
            </a:pPr>
            <a:r>
              <a:rPr lang="en-US" dirty="0">
                <a:solidFill>
                  <a:srgbClr val="666666"/>
                </a:solidFill>
              </a:rPr>
              <a:t> </a:t>
            </a:r>
          </a:p>
        </p:txBody>
      </p:sp>
      <p:sp>
        <p:nvSpPr>
          <p:cNvPr id="7" name="Rectangle 6"/>
          <p:cNvSpPr/>
          <p:nvPr/>
        </p:nvSpPr>
        <p:spPr>
          <a:xfrm>
            <a:off x="9925717" y="3367241"/>
            <a:ext cx="1398776" cy="4404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D630A8E-A95D-4A1F-8F75-5F94CE25B135}"/>
              </a:ext>
            </a:extLst>
          </p:cNvPr>
          <p:cNvGrpSpPr/>
          <p:nvPr/>
        </p:nvGrpSpPr>
        <p:grpSpPr>
          <a:xfrm>
            <a:off x="443588" y="1118415"/>
            <a:ext cx="11107875" cy="4621169"/>
            <a:chOff x="443588" y="1118415"/>
            <a:chExt cx="11107875" cy="4621169"/>
          </a:xfrm>
        </p:grpSpPr>
        <p:grpSp>
          <p:nvGrpSpPr>
            <p:cNvPr id="8" name="Group 7">
              <a:extLst>
                <a:ext uri="{FF2B5EF4-FFF2-40B4-BE49-F238E27FC236}">
                  <a16:creationId xmlns:a16="http://schemas.microsoft.com/office/drawing/2014/main" id="{CC41AABA-C025-4CF0-9AC1-8A77C6F8461B}"/>
                </a:ext>
              </a:extLst>
            </p:cNvPr>
            <p:cNvGrpSpPr/>
            <p:nvPr/>
          </p:nvGrpSpPr>
          <p:grpSpPr>
            <a:xfrm>
              <a:off x="443588" y="1118415"/>
              <a:ext cx="11107875" cy="4621169"/>
              <a:chOff x="542062" y="1118415"/>
              <a:chExt cx="11107875" cy="4621169"/>
            </a:xfrm>
          </p:grpSpPr>
          <p:pic>
            <p:nvPicPr>
              <p:cNvPr id="6" name="Picture 5">
                <a:extLst>
                  <a:ext uri="{FF2B5EF4-FFF2-40B4-BE49-F238E27FC236}">
                    <a16:creationId xmlns:a16="http://schemas.microsoft.com/office/drawing/2014/main" id="{1CF40FE1-02AC-43FA-A72B-E570EFC4E879}"/>
                  </a:ext>
                </a:extLst>
              </p:cNvPr>
              <p:cNvPicPr>
                <a:picLocks noChangeAspect="1"/>
              </p:cNvPicPr>
              <p:nvPr/>
            </p:nvPicPr>
            <p:blipFill>
              <a:blip r:embed="rId3"/>
              <a:stretch>
                <a:fillRect/>
              </a:stretch>
            </p:blipFill>
            <p:spPr>
              <a:xfrm>
                <a:off x="542062" y="1118415"/>
                <a:ext cx="11107875" cy="4621169"/>
              </a:xfrm>
              <a:prstGeom prst="rect">
                <a:avLst/>
              </a:prstGeom>
            </p:spPr>
          </p:pic>
          <p:pic>
            <p:nvPicPr>
              <p:cNvPr id="4" name="Picture 3"/>
              <p:cNvPicPr>
                <a:picLocks noChangeAspect="1"/>
              </p:cNvPicPr>
              <p:nvPr/>
            </p:nvPicPr>
            <p:blipFill>
              <a:blip r:embed="rId4"/>
              <a:stretch>
                <a:fillRect/>
              </a:stretch>
            </p:blipFill>
            <p:spPr>
              <a:xfrm>
                <a:off x="779733" y="2504049"/>
                <a:ext cx="10632534" cy="1303635"/>
              </a:xfrm>
              <a:prstGeom prst="rect">
                <a:avLst/>
              </a:prstGeom>
            </p:spPr>
          </p:pic>
          <p:pic>
            <p:nvPicPr>
              <p:cNvPr id="3" name="Picture 2">
                <a:extLst>
                  <a:ext uri="{FF2B5EF4-FFF2-40B4-BE49-F238E27FC236}">
                    <a16:creationId xmlns:a16="http://schemas.microsoft.com/office/drawing/2014/main" id="{3236CFDD-8E86-4270-B94C-546A2D453B5F}"/>
                  </a:ext>
                </a:extLst>
              </p:cNvPr>
              <p:cNvPicPr>
                <a:picLocks noChangeAspect="1"/>
              </p:cNvPicPr>
              <p:nvPr/>
            </p:nvPicPr>
            <p:blipFill>
              <a:blip r:embed="rId5"/>
              <a:stretch>
                <a:fillRect/>
              </a:stretch>
            </p:blipFill>
            <p:spPr>
              <a:xfrm>
                <a:off x="1096520" y="2514600"/>
                <a:ext cx="788551" cy="219042"/>
              </a:xfrm>
              <a:prstGeom prst="rect">
                <a:avLst/>
              </a:prstGeom>
            </p:spPr>
          </p:pic>
        </p:grpSp>
        <p:pic>
          <p:nvPicPr>
            <p:cNvPr id="9" name="Picture 8">
              <a:extLst>
                <a:ext uri="{FF2B5EF4-FFF2-40B4-BE49-F238E27FC236}">
                  <a16:creationId xmlns:a16="http://schemas.microsoft.com/office/drawing/2014/main" id="{153F4CF1-C604-48AF-8C95-D9A2BD4C48B7}"/>
                </a:ext>
              </a:extLst>
            </p:cNvPr>
            <p:cNvPicPr>
              <a:picLocks noChangeAspect="1"/>
            </p:cNvPicPr>
            <p:nvPr/>
          </p:nvPicPr>
          <p:blipFill>
            <a:blip r:embed="rId6"/>
            <a:stretch>
              <a:fillRect/>
            </a:stretch>
          </p:blipFill>
          <p:spPr>
            <a:xfrm>
              <a:off x="3125435" y="3485272"/>
              <a:ext cx="430820" cy="172328"/>
            </a:xfrm>
            <a:prstGeom prst="rect">
              <a:avLst/>
            </a:prstGeom>
          </p:spPr>
        </p:pic>
      </p:grpSp>
    </p:spTree>
    <p:extLst>
      <p:ext uri="{BB962C8B-B14F-4D97-AF65-F5344CB8AC3E}">
        <p14:creationId xmlns:p14="http://schemas.microsoft.com/office/powerpoint/2010/main" val="3207231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FAC5C2-820F-46FE-8A68-26C3DACC9539}"/>
              </a:ext>
            </a:extLst>
          </p:cNvPr>
          <p:cNvPicPr>
            <a:picLocks noChangeAspect="1"/>
          </p:cNvPicPr>
          <p:nvPr/>
        </p:nvPicPr>
        <p:blipFill>
          <a:blip r:embed="rId3"/>
          <a:stretch>
            <a:fillRect/>
          </a:stretch>
        </p:blipFill>
        <p:spPr>
          <a:xfrm>
            <a:off x="542062" y="1118415"/>
            <a:ext cx="11107875" cy="4621169"/>
          </a:xfrm>
          <a:prstGeom prst="rect">
            <a:avLst/>
          </a:prstGeom>
        </p:spPr>
      </p:pic>
      <p:sp>
        <p:nvSpPr>
          <p:cNvPr id="2" name="Title 1"/>
          <p:cNvSpPr>
            <a:spLocks noGrp="1"/>
          </p:cNvSpPr>
          <p:nvPr>
            <p:ph type="title"/>
          </p:nvPr>
        </p:nvSpPr>
        <p:spPr/>
        <p:txBody>
          <a:bodyPr/>
          <a:lstStyle/>
          <a:p>
            <a:r>
              <a:rPr lang="en-US" dirty="0"/>
              <a:t>Download Staff ID: New ID Assigned</a:t>
            </a:r>
          </a:p>
        </p:txBody>
      </p:sp>
      <p:sp>
        <p:nvSpPr>
          <p:cNvPr id="5" name="Content Placeholder 2"/>
          <p:cNvSpPr>
            <a:spLocks noGrp="1"/>
          </p:cNvSpPr>
          <p:nvPr>
            <p:ph idx="1"/>
          </p:nvPr>
        </p:nvSpPr>
        <p:spPr>
          <a:xfrm>
            <a:off x="542062" y="5691873"/>
            <a:ext cx="11107875" cy="987895"/>
          </a:xfrm>
        </p:spPr>
        <p:txBody>
          <a:bodyPr>
            <a:normAutofit fontScale="85000" lnSpcReduction="20000"/>
          </a:bodyPr>
          <a:lstStyle/>
          <a:p>
            <a:pPr marL="0" indent="0" algn="ctr">
              <a:lnSpc>
                <a:spcPct val="110000"/>
              </a:lnSpc>
              <a:buNone/>
            </a:pPr>
            <a:r>
              <a:rPr lang="en-US" sz="2400" dirty="0">
                <a:solidFill>
                  <a:schemeClr val="tx1"/>
                </a:solidFill>
              </a:rPr>
              <a:t>Note that you can see the newly assigned 10 digit ID for each record </a:t>
            </a:r>
          </a:p>
          <a:p>
            <a:pPr marL="0" indent="0" algn="ctr">
              <a:lnSpc>
                <a:spcPct val="110000"/>
              </a:lnSpc>
              <a:buNone/>
            </a:pPr>
            <a:r>
              <a:rPr lang="en-US" sz="2400" dirty="0">
                <a:solidFill>
                  <a:schemeClr val="tx1"/>
                </a:solidFill>
              </a:rPr>
              <a:t>and the Status is “New ID Assigned”.</a:t>
            </a:r>
          </a:p>
          <a:p>
            <a:pPr marL="0" indent="0" algn="ctr">
              <a:lnSpc>
                <a:spcPct val="110000"/>
              </a:lnSpc>
              <a:buNone/>
            </a:pPr>
            <a:r>
              <a:rPr lang="en-US" sz="2400" dirty="0">
                <a:solidFill>
                  <a:schemeClr val="tx1"/>
                </a:solidFill>
              </a:rPr>
              <a:t>This file can be used to update staff record information in the local source system.</a:t>
            </a:r>
          </a:p>
          <a:p>
            <a:endParaRPr lang="en-US" dirty="0"/>
          </a:p>
        </p:txBody>
      </p:sp>
      <p:pic>
        <p:nvPicPr>
          <p:cNvPr id="7" name="Picture 6"/>
          <p:cNvPicPr>
            <a:picLocks noChangeAspect="1"/>
          </p:cNvPicPr>
          <p:nvPr/>
        </p:nvPicPr>
        <p:blipFill>
          <a:blip r:embed="rId4"/>
          <a:stretch>
            <a:fillRect/>
          </a:stretch>
        </p:blipFill>
        <p:spPr>
          <a:xfrm>
            <a:off x="1776951" y="2301299"/>
            <a:ext cx="8638095" cy="1571429"/>
          </a:xfrm>
          <a:prstGeom prst="rect">
            <a:avLst/>
          </a:prstGeom>
        </p:spPr>
      </p:pic>
      <p:sp>
        <p:nvSpPr>
          <p:cNvPr id="9" name="Rectangle 8"/>
          <p:cNvSpPr/>
          <p:nvPr/>
        </p:nvSpPr>
        <p:spPr>
          <a:xfrm>
            <a:off x="6776640" y="2601532"/>
            <a:ext cx="839244" cy="212238"/>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31123" y="3405771"/>
            <a:ext cx="1327732" cy="290466"/>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745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8A5B68-24FC-4B63-8B89-13CACA76B49E}"/>
              </a:ext>
            </a:extLst>
          </p:cNvPr>
          <p:cNvPicPr>
            <a:picLocks noChangeAspect="1"/>
          </p:cNvPicPr>
          <p:nvPr/>
        </p:nvPicPr>
        <p:blipFill>
          <a:blip r:embed="rId3"/>
          <a:stretch>
            <a:fillRect/>
          </a:stretch>
        </p:blipFill>
        <p:spPr>
          <a:xfrm>
            <a:off x="542062" y="1118415"/>
            <a:ext cx="11107875" cy="4621169"/>
          </a:xfrm>
          <a:prstGeom prst="rect">
            <a:avLst/>
          </a:prstGeom>
        </p:spPr>
      </p:pic>
      <p:sp>
        <p:nvSpPr>
          <p:cNvPr id="2" name="Title 1"/>
          <p:cNvSpPr>
            <a:spLocks noGrp="1"/>
          </p:cNvSpPr>
          <p:nvPr>
            <p:ph type="title"/>
          </p:nvPr>
        </p:nvSpPr>
        <p:spPr/>
        <p:txBody>
          <a:bodyPr/>
          <a:lstStyle/>
          <a:p>
            <a:r>
              <a:rPr lang="en-US" dirty="0"/>
              <a:t>Download Staff ID: Match Found</a:t>
            </a:r>
          </a:p>
        </p:txBody>
      </p:sp>
      <p:sp>
        <p:nvSpPr>
          <p:cNvPr id="5" name="Content Placeholder 2"/>
          <p:cNvSpPr txBox="1">
            <a:spLocks/>
          </p:cNvSpPr>
          <p:nvPr/>
        </p:nvSpPr>
        <p:spPr>
          <a:xfrm>
            <a:off x="1341641" y="5792605"/>
            <a:ext cx="9508719" cy="81425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output file contains each of the submitted IDs with a status and the Staff ID.</a:t>
            </a:r>
          </a:p>
          <a:p>
            <a:pPr marL="0" indent="0" algn="ctr">
              <a:spcBef>
                <a:spcPts val="0"/>
              </a:spcBef>
              <a:buClr>
                <a:srgbClr val="666666"/>
              </a:buClr>
              <a:buNone/>
            </a:pPr>
            <a:r>
              <a:rPr lang="en-US" dirty="0">
                <a:latin typeface="Avenir LT Std 45 Book" panose="020B0502020203020204" pitchFamily="34" charset="0"/>
              </a:rPr>
              <a:t>In this example, the Status indicates that these records returned as </a:t>
            </a:r>
          </a:p>
          <a:p>
            <a:pPr marL="0" indent="0" algn="ctr">
              <a:spcBef>
                <a:spcPts val="0"/>
              </a:spcBef>
              <a:buClr>
                <a:srgbClr val="666666"/>
              </a:buClr>
              <a:buNone/>
            </a:pPr>
            <a:r>
              <a:rPr lang="en-US" i="1" dirty="0">
                <a:latin typeface="Avenir LT Std 45 Book" panose="020B0502020203020204" pitchFamily="34" charset="0"/>
              </a:rPr>
              <a:t>Staff Found but no Change in Data – Exact Match</a:t>
            </a:r>
            <a:r>
              <a:rPr lang="en-US" dirty="0">
                <a:latin typeface="Avenir LT Std 45 Book" panose="020B0502020203020204" pitchFamily="34" charset="0"/>
              </a:rPr>
              <a:t>. </a:t>
            </a:r>
          </a:p>
          <a:p>
            <a:pPr algn="ctr">
              <a:buClr>
                <a:srgbClr val="666666"/>
              </a:buClr>
            </a:pPr>
            <a:endParaRPr lang="en-US" dirty="0">
              <a:solidFill>
                <a:srgbClr val="666666"/>
              </a:solidFill>
            </a:endParaRPr>
          </a:p>
        </p:txBody>
      </p:sp>
      <p:grpSp>
        <p:nvGrpSpPr>
          <p:cNvPr id="18" name="Group 17">
            <a:extLst>
              <a:ext uri="{FF2B5EF4-FFF2-40B4-BE49-F238E27FC236}">
                <a16:creationId xmlns:a16="http://schemas.microsoft.com/office/drawing/2014/main" id="{A9CC8AE0-2D04-4809-89B1-8F5F1730B21D}"/>
              </a:ext>
            </a:extLst>
          </p:cNvPr>
          <p:cNvGrpSpPr/>
          <p:nvPr/>
        </p:nvGrpSpPr>
        <p:grpSpPr>
          <a:xfrm>
            <a:off x="2541671" y="2261415"/>
            <a:ext cx="7082899" cy="1827429"/>
            <a:chOff x="2541671" y="2261415"/>
            <a:chExt cx="7082899" cy="1827429"/>
          </a:xfrm>
        </p:grpSpPr>
        <p:grpSp>
          <p:nvGrpSpPr>
            <p:cNvPr id="11" name="Group 10">
              <a:extLst>
                <a:ext uri="{FF2B5EF4-FFF2-40B4-BE49-F238E27FC236}">
                  <a16:creationId xmlns:a16="http://schemas.microsoft.com/office/drawing/2014/main" id="{D3E6348B-5994-4F5A-9C51-E0BB5355722F}"/>
                </a:ext>
              </a:extLst>
            </p:cNvPr>
            <p:cNvGrpSpPr/>
            <p:nvPr/>
          </p:nvGrpSpPr>
          <p:grpSpPr>
            <a:xfrm>
              <a:off x="2541671" y="2261415"/>
              <a:ext cx="7082899" cy="1827429"/>
              <a:chOff x="2541671" y="2261415"/>
              <a:chExt cx="7082899" cy="1827429"/>
            </a:xfrm>
          </p:grpSpPr>
          <p:pic>
            <p:nvPicPr>
              <p:cNvPr id="3" name="Picture 2"/>
              <p:cNvPicPr>
                <a:picLocks noChangeAspect="1"/>
              </p:cNvPicPr>
              <p:nvPr/>
            </p:nvPicPr>
            <p:blipFill>
              <a:blip r:embed="rId4"/>
              <a:stretch>
                <a:fillRect/>
              </a:stretch>
            </p:blipFill>
            <p:spPr>
              <a:xfrm>
                <a:off x="2567428" y="2261415"/>
                <a:ext cx="7057142" cy="1827429"/>
              </a:xfrm>
              <a:prstGeom prst="rect">
                <a:avLst/>
              </a:prstGeom>
            </p:spPr>
          </p:pic>
          <p:sp>
            <p:nvSpPr>
              <p:cNvPr id="7" name="Rectangle 6"/>
              <p:cNvSpPr/>
              <p:nvPr/>
            </p:nvSpPr>
            <p:spPr>
              <a:xfrm>
                <a:off x="2541671" y="3559294"/>
                <a:ext cx="5249088" cy="420303"/>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041F95A-8F0B-480E-83FA-3829B72840CA}"/>
                  </a:ext>
                </a:extLst>
              </p:cNvPr>
              <p:cNvPicPr>
                <a:picLocks noChangeAspect="1"/>
              </p:cNvPicPr>
              <p:nvPr/>
            </p:nvPicPr>
            <p:blipFill>
              <a:blip r:embed="rId5"/>
              <a:stretch>
                <a:fillRect/>
              </a:stretch>
            </p:blipFill>
            <p:spPr>
              <a:xfrm>
                <a:off x="2931436" y="3582942"/>
                <a:ext cx="726164" cy="137720"/>
              </a:xfrm>
              <a:prstGeom prst="rect">
                <a:avLst/>
              </a:prstGeom>
            </p:spPr>
          </p:pic>
          <p:pic>
            <p:nvPicPr>
              <p:cNvPr id="10" name="Picture 9">
                <a:extLst>
                  <a:ext uri="{FF2B5EF4-FFF2-40B4-BE49-F238E27FC236}">
                    <a16:creationId xmlns:a16="http://schemas.microsoft.com/office/drawing/2014/main" id="{ED63054C-8488-4D46-940D-31E1480AB4B7}"/>
                  </a:ext>
                </a:extLst>
              </p:cNvPr>
              <p:cNvPicPr>
                <a:picLocks noChangeAspect="1"/>
              </p:cNvPicPr>
              <p:nvPr/>
            </p:nvPicPr>
            <p:blipFill>
              <a:blip r:embed="rId5"/>
              <a:stretch>
                <a:fillRect/>
              </a:stretch>
            </p:blipFill>
            <p:spPr>
              <a:xfrm>
                <a:off x="2662949" y="3722192"/>
                <a:ext cx="726164" cy="137720"/>
              </a:xfrm>
              <a:prstGeom prst="rect">
                <a:avLst/>
              </a:prstGeom>
            </p:spPr>
          </p:pic>
        </p:grpSp>
        <p:pic>
          <p:nvPicPr>
            <p:cNvPr id="12" name="Picture 11">
              <a:extLst>
                <a:ext uri="{FF2B5EF4-FFF2-40B4-BE49-F238E27FC236}">
                  <a16:creationId xmlns:a16="http://schemas.microsoft.com/office/drawing/2014/main" id="{562EA632-D831-4A78-9820-E40003DA2E17}"/>
                </a:ext>
              </a:extLst>
            </p:cNvPr>
            <p:cNvPicPr>
              <a:picLocks noChangeAspect="1"/>
            </p:cNvPicPr>
            <p:nvPr/>
          </p:nvPicPr>
          <p:blipFill>
            <a:blip r:embed="rId5"/>
            <a:stretch>
              <a:fillRect/>
            </a:stretch>
          </p:blipFill>
          <p:spPr>
            <a:xfrm>
              <a:off x="6095999" y="2672779"/>
              <a:ext cx="726164" cy="137720"/>
            </a:xfrm>
            <a:prstGeom prst="rect">
              <a:avLst/>
            </a:prstGeom>
          </p:spPr>
        </p:pic>
        <p:pic>
          <p:nvPicPr>
            <p:cNvPr id="13" name="Picture 12">
              <a:extLst>
                <a:ext uri="{FF2B5EF4-FFF2-40B4-BE49-F238E27FC236}">
                  <a16:creationId xmlns:a16="http://schemas.microsoft.com/office/drawing/2014/main" id="{976EE3F0-C205-4927-BA16-ED4336634577}"/>
                </a:ext>
              </a:extLst>
            </p:cNvPr>
            <p:cNvPicPr>
              <a:picLocks noChangeAspect="1"/>
            </p:cNvPicPr>
            <p:nvPr/>
          </p:nvPicPr>
          <p:blipFill>
            <a:blip r:embed="rId5"/>
            <a:stretch>
              <a:fillRect/>
            </a:stretch>
          </p:blipFill>
          <p:spPr>
            <a:xfrm>
              <a:off x="5615929" y="2825997"/>
              <a:ext cx="726164" cy="137720"/>
            </a:xfrm>
            <a:prstGeom prst="rect">
              <a:avLst/>
            </a:prstGeom>
          </p:spPr>
        </p:pic>
        <p:pic>
          <p:nvPicPr>
            <p:cNvPr id="14" name="Picture 13">
              <a:extLst>
                <a:ext uri="{FF2B5EF4-FFF2-40B4-BE49-F238E27FC236}">
                  <a16:creationId xmlns:a16="http://schemas.microsoft.com/office/drawing/2014/main" id="{CB6D54CD-FF8F-49C1-AB36-F773608C19D8}"/>
                </a:ext>
              </a:extLst>
            </p:cNvPr>
            <p:cNvPicPr>
              <a:picLocks noChangeAspect="1"/>
            </p:cNvPicPr>
            <p:nvPr/>
          </p:nvPicPr>
          <p:blipFill>
            <a:blip r:embed="rId5"/>
            <a:stretch>
              <a:fillRect/>
            </a:stretch>
          </p:blipFill>
          <p:spPr>
            <a:xfrm>
              <a:off x="5979011" y="2979215"/>
              <a:ext cx="726164" cy="137720"/>
            </a:xfrm>
            <a:prstGeom prst="rect">
              <a:avLst/>
            </a:prstGeom>
          </p:spPr>
        </p:pic>
        <p:pic>
          <p:nvPicPr>
            <p:cNvPr id="15" name="Picture 14">
              <a:extLst>
                <a:ext uri="{FF2B5EF4-FFF2-40B4-BE49-F238E27FC236}">
                  <a16:creationId xmlns:a16="http://schemas.microsoft.com/office/drawing/2014/main" id="{92A8D866-90CF-43B5-A153-E409AC2EADCA}"/>
                </a:ext>
              </a:extLst>
            </p:cNvPr>
            <p:cNvPicPr>
              <a:picLocks noChangeAspect="1"/>
            </p:cNvPicPr>
            <p:nvPr/>
          </p:nvPicPr>
          <p:blipFill>
            <a:blip r:embed="rId5"/>
            <a:stretch>
              <a:fillRect/>
            </a:stretch>
          </p:blipFill>
          <p:spPr>
            <a:xfrm>
              <a:off x="5810409" y="3131534"/>
              <a:ext cx="726164" cy="137720"/>
            </a:xfrm>
            <a:prstGeom prst="rect">
              <a:avLst/>
            </a:prstGeom>
          </p:spPr>
        </p:pic>
        <p:pic>
          <p:nvPicPr>
            <p:cNvPr id="16" name="Picture 15">
              <a:extLst>
                <a:ext uri="{FF2B5EF4-FFF2-40B4-BE49-F238E27FC236}">
                  <a16:creationId xmlns:a16="http://schemas.microsoft.com/office/drawing/2014/main" id="{9DED696A-F851-452B-8EDF-D1F9D4DBA2AB}"/>
                </a:ext>
              </a:extLst>
            </p:cNvPr>
            <p:cNvPicPr>
              <a:picLocks noChangeAspect="1"/>
            </p:cNvPicPr>
            <p:nvPr/>
          </p:nvPicPr>
          <p:blipFill>
            <a:blip r:embed="rId5"/>
            <a:stretch>
              <a:fillRect/>
            </a:stretch>
          </p:blipFill>
          <p:spPr>
            <a:xfrm>
              <a:off x="6357591" y="3270452"/>
              <a:ext cx="726164" cy="137720"/>
            </a:xfrm>
            <a:prstGeom prst="rect">
              <a:avLst/>
            </a:prstGeom>
          </p:spPr>
        </p:pic>
        <p:pic>
          <p:nvPicPr>
            <p:cNvPr id="17" name="Picture 16">
              <a:extLst>
                <a:ext uri="{FF2B5EF4-FFF2-40B4-BE49-F238E27FC236}">
                  <a16:creationId xmlns:a16="http://schemas.microsoft.com/office/drawing/2014/main" id="{4C6AA2D5-AEEA-4B90-AF8D-CF36BC8450CA}"/>
                </a:ext>
              </a:extLst>
            </p:cNvPr>
            <p:cNvPicPr>
              <a:picLocks noChangeAspect="1"/>
            </p:cNvPicPr>
            <p:nvPr/>
          </p:nvPicPr>
          <p:blipFill>
            <a:blip r:embed="rId5"/>
            <a:stretch>
              <a:fillRect/>
            </a:stretch>
          </p:blipFill>
          <p:spPr>
            <a:xfrm>
              <a:off x="3090612" y="3425248"/>
              <a:ext cx="726164" cy="137720"/>
            </a:xfrm>
            <a:prstGeom prst="rect">
              <a:avLst/>
            </a:prstGeom>
          </p:spPr>
        </p:pic>
      </p:grpSp>
    </p:spTree>
    <p:extLst>
      <p:ext uri="{BB962C8B-B14F-4D97-AF65-F5344CB8AC3E}">
        <p14:creationId xmlns:p14="http://schemas.microsoft.com/office/powerpoint/2010/main" val="2277262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 Downloading and Retrieving IDs</a:t>
            </a:r>
          </a:p>
        </p:txBody>
      </p:sp>
      <p:sp>
        <p:nvSpPr>
          <p:cNvPr id="3" name="Content Placeholder 2"/>
          <p:cNvSpPr>
            <a:spLocks noGrp="1"/>
          </p:cNvSpPr>
          <p:nvPr>
            <p:ph idx="1"/>
          </p:nvPr>
        </p:nvSpPr>
        <p:spPr>
          <a:xfrm>
            <a:off x="1981200" y="1295401"/>
            <a:ext cx="8229600" cy="4786745"/>
          </a:xfrm>
        </p:spPr>
        <p:txBody>
          <a:bodyPr>
            <a:noAutofit/>
          </a:bodyPr>
          <a:lstStyle/>
          <a:p>
            <a:pPr marL="0" indent="0">
              <a:buNone/>
            </a:pPr>
            <a:r>
              <a:rPr lang="en-US" b="1" dirty="0">
                <a:solidFill>
                  <a:schemeClr val="tx1"/>
                </a:solidFill>
              </a:rPr>
              <a:t>Download by Batch</a:t>
            </a:r>
          </a:p>
          <a:p>
            <a:r>
              <a:rPr lang="en-US" dirty="0">
                <a:solidFill>
                  <a:schemeClr val="tx1"/>
                </a:solidFill>
              </a:rPr>
              <a:t>From the menu, select Download, then Batch</a:t>
            </a:r>
          </a:p>
          <a:p>
            <a:r>
              <a:rPr lang="en-US" dirty="0">
                <a:solidFill>
                  <a:schemeClr val="tx1"/>
                </a:solidFill>
              </a:rPr>
              <a:t>Records retrieved by Download by Batch will return all of the Staff records with IDs that were assigned in a given batch.</a:t>
            </a:r>
          </a:p>
          <a:p>
            <a:endParaRPr lang="en-US" dirty="0">
              <a:solidFill>
                <a:schemeClr val="tx1"/>
              </a:solidFill>
            </a:endParaRPr>
          </a:p>
          <a:p>
            <a:pPr marL="0" indent="0">
              <a:buNone/>
            </a:pPr>
            <a:r>
              <a:rPr lang="en-US" b="1" dirty="0">
                <a:solidFill>
                  <a:schemeClr val="tx1"/>
                </a:solidFill>
              </a:rPr>
              <a:t>Download by Location</a:t>
            </a:r>
          </a:p>
          <a:p>
            <a:r>
              <a:rPr lang="en-US" dirty="0">
                <a:solidFill>
                  <a:schemeClr val="tx1"/>
                </a:solidFill>
              </a:rPr>
              <a:t>From the menu, select Download, then Location</a:t>
            </a:r>
          </a:p>
          <a:p>
            <a:r>
              <a:rPr lang="en-US" dirty="0">
                <a:solidFill>
                  <a:schemeClr val="tx1"/>
                </a:solidFill>
              </a:rPr>
              <a:t>Records can be downloaded by location/agency for currently enrolled Staff members.</a:t>
            </a:r>
          </a:p>
          <a:p>
            <a:endParaRPr lang="en-US" sz="1800" dirty="0"/>
          </a:p>
          <a:p>
            <a:endParaRPr lang="en-US" sz="1800" dirty="0"/>
          </a:p>
        </p:txBody>
      </p:sp>
    </p:spTree>
    <p:extLst>
      <p:ext uri="{BB962C8B-B14F-4D97-AF65-F5344CB8AC3E}">
        <p14:creationId xmlns:p14="http://schemas.microsoft.com/office/powerpoint/2010/main" val="12592844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#1</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4249539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#1</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tx1"/>
                </a:solidFill>
              </a:rPr>
              <a:t>Which of the following outcomes of assigning Staff IDs requires human intervention to resolve? </a:t>
            </a:r>
          </a:p>
          <a:p>
            <a:pPr marL="1371600" lvl="4" indent="0">
              <a:buNone/>
            </a:pPr>
            <a:r>
              <a:rPr lang="en-US" sz="2800" dirty="0"/>
              <a:t>Answer:</a:t>
            </a:r>
          </a:p>
          <a:p>
            <a:pPr marL="2743200" lvl="8" indent="0">
              <a:buNone/>
            </a:pPr>
            <a:r>
              <a:rPr lang="en-US" sz="2800" dirty="0">
                <a:solidFill>
                  <a:schemeClr val="bg2">
                    <a:lumMod val="40000"/>
                    <a:lumOff val="60000"/>
                  </a:schemeClr>
                </a:solidFill>
              </a:rPr>
              <a:t>Match</a:t>
            </a:r>
          </a:p>
          <a:p>
            <a:pPr marL="2743200" lvl="8" indent="0">
              <a:buNone/>
            </a:pPr>
            <a:r>
              <a:rPr lang="en-US" sz="2800" dirty="0">
                <a:solidFill>
                  <a:schemeClr val="accent1"/>
                </a:solidFill>
              </a:rPr>
              <a:t>Near Match</a:t>
            </a:r>
          </a:p>
          <a:p>
            <a:pPr marL="2743200" lvl="8" indent="0">
              <a:buNone/>
            </a:pPr>
            <a:r>
              <a:rPr lang="en-US" sz="2800" dirty="0">
                <a:solidFill>
                  <a:schemeClr val="bg2">
                    <a:lumMod val="40000"/>
                    <a:lumOff val="60000"/>
                  </a:schemeClr>
                </a:solidFill>
              </a:rPr>
              <a:t>No Match</a:t>
            </a:r>
          </a:p>
          <a:p>
            <a:pPr marL="2743200" lvl="8" indent="0">
              <a:buNone/>
            </a:pPr>
            <a:r>
              <a:rPr lang="en-US" sz="2800" dirty="0">
                <a:solidFill>
                  <a:schemeClr val="bg2">
                    <a:lumMod val="40000"/>
                    <a:lumOff val="60000"/>
                  </a:schemeClr>
                </a:solidFill>
              </a:rPr>
              <a:t>All of the above</a:t>
            </a:r>
          </a:p>
          <a:p>
            <a:endParaRPr lang="en-US" sz="2800" dirty="0">
              <a:solidFill>
                <a:schemeClr val="tx1"/>
              </a:solidFill>
            </a:endParaRPr>
          </a:p>
        </p:txBody>
      </p:sp>
    </p:spTree>
    <p:extLst>
      <p:ext uri="{BB962C8B-B14F-4D97-AF65-F5344CB8AC3E}">
        <p14:creationId xmlns:p14="http://schemas.microsoft.com/office/powerpoint/2010/main" val="60658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#2</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419671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A461C4-A423-4B5E-9CC6-7E8CB7C64727}"/>
              </a:ext>
            </a:extLst>
          </p:cNvPr>
          <p:cNvSpPr>
            <a:spLocks noGrp="1"/>
          </p:cNvSpPr>
          <p:nvPr>
            <p:ph type="body" sz="quarter" idx="10"/>
          </p:nvPr>
        </p:nvSpPr>
        <p:spPr/>
        <p:txBody>
          <a:bodyPr/>
          <a:lstStyle/>
          <a:p>
            <a:r>
              <a:rPr lang="en-US" dirty="0"/>
              <a:t>01</a:t>
            </a:r>
          </a:p>
        </p:txBody>
      </p:sp>
      <p:sp>
        <p:nvSpPr>
          <p:cNvPr id="4" name="Text Placeholder 3">
            <a:extLst>
              <a:ext uri="{FF2B5EF4-FFF2-40B4-BE49-F238E27FC236}">
                <a16:creationId xmlns:a16="http://schemas.microsoft.com/office/drawing/2014/main" id="{A5D7DF34-DEB0-4853-AE7B-C9210A086FDA}"/>
              </a:ext>
            </a:extLst>
          </p:cNvPr>
          <p:cNvSpPr>
            <a:spLocks noGrp="1"/>
          </p:cNvSpPr>
          <p:nvPr>
            <p:ph type="body" sz="quarter" idx="11"/>
          </p:nvPr>
        </p:nvSpPr>
        <p:spPr>
          <a:xfrm>
            <a:off x="3321248" y="3054049"/>
            <a:ext cx="5549504" cy="749601"/>
          </a:xfrm>
        </p:spPr>
        <p:txBody>
          <a:bodyPr/>
          <a:lstStyle/>
          <a:p>
            <a:r>
              <a:rPr lang="en-US" dirty="0">
                <a:solidFill>
                  <a:schemeClr val="tx1"/>
                </a:solidFill>
                <a:latin typeface="Avenir LT Std 45 Book" panose="020B0502020203020204" pitchFamily="34" charset="0"/>
              </a:rPr>
              <a:t>Staff ID</a:t>
            </a:r>
            <a:r>
              <a:rPr lang="en-US" dirty="0">
                <a:solidFill>
                  <a:schemeClr val="tx1"/>
                </a:solidFill>
              </a:rPr>
              <a:t> </a:t>
            </a:r>
            <a:r>
              <a:rPr lang="en-US" dirty="0">
                <a:solidFill>
                  <a:schemeClr val="tx1"/>
                </a:solidFill>
                <a:latin typeface="Avenir LT Std 45 Book" panose="020B0502020203020204" pitchFamily="34" charset="0"/>
              </a:rPr>
              <a:t>Overview</a:t>
            </a:r>
          </a:p>
        </p:txBody>
      </p:sp>
    </p:spTree>
    <p:extLst>
      <p:ext uri="{BB962C8B-B14F-4D97-AF65-F5344CB8AC3E}">
        <p14:creationId xmlns:p14="http://schemas.microsoft.com/office/powerpoint/2010/main" val="28511919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#2</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tx1"/>
                </a:solidFill>
              </a:rPr>
              <a:t>Users can download the assigned Staff IDs by which of the following:</a:t>
            </a:r>
          </a:p>
          <a:p>
            <a:pPr marL="1371600" lvl="4" indent="0">
              <a:buNone/>
            </a:pPr>
            <a:r>
              <a:rPr lang="en-US" sz="2800" dirty="0"/>
              <a:t>Answer:</a:t>
            </a:r>
          </a:p>
          <a:p>
            <a:pPr marL="2743200" lvl="8" indent="0">
              <a:buNone/>
            </a:pPr>
            <a:r>
              <a:rPr lang="en-US" sz="2800" dirty="0">
                <a:solidFill>
                  <a:schemeClr val="bg2">
                    <a:lumMod val="40000"/>
                    <a:lumOff val="60000"/>
                  </a:schemeClr>
                </a:solidFill>
              </a:rPr>
              <a:t>Online Entry</a:t>
            </a:r>
          </a:p>
          <a:p>
            <a:pPr marL="2743200" lvl="8" indent="0">
              <a:buNone/>
            </a:pPr>
            <a:r>
              <a:rPr lang="en-US" sz="2800" dirty="0">
                <a:solidFill>
                  <a:schemeClr val="bg2">
                    <a:lumMod val="40000"/>
                    <a:lumOff val="60000"/>
                  </a:schemeClr>
                </a:solidFill>
              </a:rPr>
              <a:t>Data Validation</a:t>
            </a:r>
          </a:p>
          <a:p>
            <a:pPr marL="2743200" lvl="8" indent="0">
              <a:buNone/>
            </a:pPr>
            <a:r>
              <a:rPr lang="en-US" sz="2800" dirty="0">
                <a:solidFill>
                  <a:schemeClr val="accent1"/>
                </a:solidFill>
              </a:rPr>
              <a:t>Batch and Location</a:t>
            </a:r>
          </a:p>
          <a:p>
            <a:pPr marL="2743200" lvl="8" indent="0">
              <a:buNone/>
            </a:pPr>
            <a:r>
              <a:rPr lang="en-US" sz="2800" dirty="0">
                <a:solidFill>
                  <a:schemeClr val="bg2">
                    <a:lumMod val="40000"/>
                    <a:lumOff val="60000"/>
                  </a:schemeClr>
                </a:solidFill>
              </a:rPr>
              <a:t>All of the above</a:t>
            </a:r>
          </a:p>
          <a:p>
            <a:endParaRPr lang="en-US" sz="2800" dirty="0">
              <a:solidFill>
                <a:schemeClr val="tx1"/>
              </a:solidFill>
            </a:endParaRPr>
          </a:p>
        </p:txBody>
      </p:sp>
    </p:spTree>
    <p:extLst>
      <p:ext uri="{BB962C8B-B14F-4D97-AF65-F5344CB8AC3E}">
        <p14:creationId xmlns:p14="http://schemas.microsoft.com/office/powerpoint/2010/main" val="923683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bg2">
                    <a:lumMod val="40000"/>
                    <a:lumOff val="60000"/>
                  </a:schemeClr>
                </a:solidFill>
              </a:rPr>
              <a:t>Staff ID Overview</a:t>
            </a:r>
          </a:p>
          <a:p>
            <a:pPr>
              <a:lnSpc>
                <a:spcPct val="200000"/>
              </a:lnSpc>
              <a:spcBef>
                <a:spcPts val="0"/>
              </a:spcBef>
            </a:pPr>
            <a:r>
              <a:rPr lang="en-US" sz="2400" dirty="0">
                <a:solidFill>
                  <a:schemeClr val="bg2">
                    <a:lumMod val="40000"/>
                    <a:lumOff val="60000"/>
                  </a:schemeClr>
                </a:solidFill>
              </a:rPr>
              <a:t>ID Assignment Process</a:t>
            </a:r>
          </a:p>
          <a:p>
            <a:pPr>
              <a:lnSpc>
                <a:spcPct val="200000"/>
              </a:lnSpc>
              <a:spcBef>
                <a:spcPts val="0"/>
              </a:spcBef>
            </a:pPr>
            <a:r>
              <a:rPr lang="en-US" sz="2400" dirty="0">
                <a:solidFill>
                  <a:schemeClr val="tx1"/>
                </a:solidFill>
              </a:rPr>
              <a:t>Near Match Resolution</a:t>
            </a:r>
          </a:p>
          <a:p>
            <a:pPr>
              <a:lnSpc>
                <a:spcPct val="200000"/>
              </a:lnSpc>
              <a:spcBef>
                <a:spcPts val="0"/>
              </a:spcBef>
            </a:pPr>
            <a:r>
              <a:rPr lang="en-US" sz="2400" dirty="0">
                <a:solidFill>
                  <a:schemeClr val="bg2">
                    <a:lumMod val="40000"/>
                    <a:lumOff val="60000"/>
                  </a:schemeClr>
                </a:solidFill>
              </a:rPr>
              <a:t>Troubleshooting Validation Issues</a:t>
            </a:r>
          </a:p>
          <a:p>
            <a:pPr>
              <a:lnSpc>
                <a:spcPct val="200000"/>
              </a:lnSpc>
              <a:spcBef>
                <a:spcPts val="0"/>
              </a:spcBef>
            </a:pPr>
            <a:r>
              <a:rPr lang="en-US" sz="2400" dirty="0">
                <a:solidFill>
                  <a:schemeClr val="bg2">
                    <a:lumMod val="40000"/>
                    <a:lumOff val="60000"/>
                  </a:schemeClr>
                </a:solidFill>
              </a:rPr>
              <a:t>System Tools</a:t>
            </a:r>
          </a:p>
          <a:p>
            <a:pPr>
              <a:lnSpc>
                <a:spcPct val="200000"/>
              </a:lnSpc>
              <a:spcBef>
                <a:spcPts val="0"/>
              </a:spcBef>
            </a:pPr>
            <a:r>
              <a:rPr lang="en-US" sz="2400" dirty="0">
                <a:solidFill>
                  <a:schemeClr val="bg2">
                    <a:lumMod val="40000"/>
                    <a:lumOff val="60000"/>
                  </a:schemeClr>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2171280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68EA9B-0A61-4889-8403-96F3E7669FEA}"/>
              </a:ext>
            </a:extLst>
          </p:cNvPr>
          <p:cNvSpPr>
            <a:spLocks noGrp="1"/>
          </p:cNvSpPr>
          <p:nvPr>
            <p:ph type="body" sz="quarter" idx="10"/>
          </p:nvPr>
        </p:nvSpPr>
        <p:spPr/>
        <p:txBody>
          <a:bodyPr/>
          <a:lstStyle/>
          <a:p>
            <a:r>
              <a:rPr lang="en-US" dirty="0"/>
              <a:t>03</a:t>
            </a:r>
          </a:p>
        </p:txBody>
      </p:sp>
      <p:sp>
        <p:nvSpPr>
          <p:cNvPr id="4" name="Text Placeholder 3">
            <a:extLst>
              <a:ext uri="{FF2B5EF4-FFF2-40B4-BE49-F238E27FC236}">
                <a16:creationId xmlns:a16="http://schemas.microsoft.com/office/drawing/2014/main" id="{60EA932A-FCD7-46B8-9B9E-02D95796399D}"/>
              </a:ext>
            </a:extLst>
          </p:cNvPr>
          <p:cNvSpPr>
            <a:spLocks noGrp="1"/>
          </p:cNvSpPr>
          <p:nvPr>
            <p:ph type="body" sz="quarter" idx="11"/>
          </p:nvPr>
        </p:nvSpPr>
        <p:spPr>
          <a:xfrm>
            <a:off x="3371750" y="3054049"/>
            <a:ext cx="7399339" cy="749601"/>
          </a:xfrm>
        </p:spPr>
        <p:txBody>
          <a:bodyPr/>
          <a:lstStyle/>
          <a:p>
            <a:r>
              <a:rPr lang="en-US" dirty="0">
                <a:solidFill>
                  <a:schemeClr val="tx1"/>
                </a:solidFill>
              </a:rPr>
              <a:t>Near Match  Resolution</a:t>
            </a:r>
          </a:p>
        </p:txBody>
      </p:sp>
    </p:spTree>
    <p:extLst>
      <p:ext uri="{BB962C8B-B14F-4D97-AF65-F5344CB8AC3E}">
        <p14:creationId xmlns:p14="http://schemas.microsoft.com/office/powerpoint/2010/main" val="3413537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334501" cy="1143000"/>
          </a:xfrm>
        </p:spPr>
        <p:txBody>
          <a:bodyPr/>
          <a:lstStyle/>
          <a:p>
            <a:r>
              <a:rPr lang="en-US" dirty="0"/>
              <a:t>Matching Process &amp; Near Match Resolution</a:t>
            </a:r>
          </a:p>
        </p:txBody>
      </p:sp>
      <p:sp>
        <p:nvSpPr>
          <p:cNvPr id="4" name="Content Placeholder 3"/>
          <p:cNvSpPr>
            <a:spLocks noGrp="1"/>
          </p:cNvSpPr>
          <p:nvPr>
            <p:ph idx="1"/>
          </p:nvPr>
        </p:nvSpPr>
        <p:spPr>
          <a:xfrm>
            <a:off x="4361141" y="1329744"/>
            <a:ext cx="3660217" cy="4564062"/>
          </a:xfrm>
        </p:spPr>
        <p:txBody>
          <a:bodyPr/>
          <a:lstStyle/>
          <a:p>
            <a:pPr>
              <a:lnSpc>
                <a:spcPct val="200000"/>
              </a:lnSpc>
              <a:buFont typeface="Wingdings" panose="05000000000000000000" pitchFamily="2" charset="2"/>
              <a:buChar char="ü"/>
            </a:pPr>
            <a:r>
              <a:rPr lang="en-US" dirty="0">
                <a:solidFill>
                  <a:schemeClr val="tx1"/>
                </a:solidFill>
              </a:rPr>
              <a:t>The Matching Process</a:t>
            </a:r>
          </a:p>
          <a:p>
            <a:pPr>
              <a:lnSpc>
                <a:spcPct val="200000"/>
              </a:lnSpc>
              <a:buFont typeface="Wingdings" panose="05000000000000000000" pitchFamily="2" charset="2"/>
              <a:buChar char="ü"/>
            </a:pPr>
            <a:r>
              <a:rPr lang="en-US" dirty="0">
                <a:solidFill>
                  <a:schemeClr val="tx1"/>
                </a:solidFill>
              </a:rPr>
              <a:t>Near Match Rules</a:t>
            </a:r>
          </a:p>
          <a:p>
            <a:pPr>
              <a:lnSpc>
                <a:spcPct val="200000"/>
              </a:lnSpc>
              <a:buFont typeface="Wingdings" panose="05000000000000000000" pitchFamily="2" charset="2"/>
              <a:buChar char="ü"/>
            </a:pPr>
            <a:r>
              <a:rPr lang="en-US" dirty="0">
                <a:solidFill>
                  <a:schemeClr val="tx1"/>
                </a:solidFill>
              </a:rPr>
              <a:t>Resolving Near Matches</a:t>
            </a:r>
          </a:p>
          <a:p>
            <a:pPr marL="0" indent="0">
              <a:buNone/>
            </a:pPr>
            <a:endParaRPr lang="en-US" dirty="0"/>
          </a:p>
        </p:txBody>
      </p:sp>
    </p:spTree>
    <p:extLst>
      <p:ext uri="{BB962C8B-B14F-4D97-AF65-F5344CB8AC3E}">
        <p14:creationId xmlns:p14="http://schemas.microsoft.com/office/powerpoint/2010/main" val="1792625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l"/>
            <a:r>
              <a:rPr lang="en-US" dirty="0"/>
              <a:t>ID Assignment Process</a:t>
            </a:r>
          </a:p>
        </p:txBody>
      </p:sp>
      <p:pic>
        <p:nvPicPr>
          <p:cNvPr id="4" name="Picture 3"/>
          <p:cNvPicPr>
            <a:picLocks noChangeAspect="1"/>
          </p:cNvPicPr>
          <p:nvPr/>
        </p:nvPicPr>
        <p:blipFill>
          <a:blip r:embed="rId3"/>
          <a:stretch>
            <a:fillRect/>
          </a:stretch>
        </p:blipFill>
        <p:spPr>
          <a:xfrm>
            <a:off x="1876952" y="1143001"/>
            <a:ext cx="8438095" cy="4657143"/>
          </a:xfrm>
          <a:prstGeom prst="rect">
            <a:avLst/>
          </a:prstGeom>
        </p:spPr>
      </p:pic>
      <p:sp>
        <p:nvSpPr>
          <p:cNvPr id="6" name="Rectangle 5"/>
          <p:cNvSpPr/>
          <p:nvPr/>
        </p:nvSpPr>
        <p:spPr>
          <a:xfrm>
            <a:off x="6493043" y="2791327"/>
            <a:ext cx="1564105" cy="2574758"/>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825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6E1CB1-BB96-415E-B5FE-D7FD447D77CC}"/>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647700" y="5160723"/>
            <a:ext cx="10896600" cy="1143000"/>
          </a:xfrm>
        </p:spPr>
        <p:txBody>
          <a:bodyPr>
            <a:normAutofit/>
          </a:bodyPr>
          <a:lstStyle/>
          <a:p>
            <a:pPr algn="ctr"/>
            <a:r>
              <a:rPr lang="en-US" sz="2800" b="0" dirty="0">
                <a:solidFill>
                  <a:schemeClr val="tx1"/>
                </a:solidFill>
                <a:latin typeface="Avenir LT Std 45 Book" panose="020B0502020203020204" pitchFamily="34" charset="0"/>
              </a:rPr>
              <a:t>Overview of Matching Process</a:t>
            </a:r>
          </a:p>
        </p:txBody>
      </p:sp>
      <p:sp>
        <p:nvSpPr>
          <p:cNvPr id="4" name="Rectangle 3"/>
          <p:cNvSpPr/>
          <p:nvPr/>
        </p:nvSpPr>
        <p:spPr>
          <a:xfrm>
            <a:off x="2657575" y="732391"/>
            <a:ext cx="3063374" cy="3716818"/>
          </a:xfrm>
          <a:prstGeom prst="rect">
            <a:avLst/>
          </a:prstGeom>
          <a:solidFill>
            <a:schemeClr val="accent3">
              <a:lumMod val="75000"/>
            </a:schemeClr>
          </a:solidFill>
          <a:ln>
            <a:solidFill>
              <a:schemeClr val="accent1">
                <a:lumMod val="20000"/>
                <a:lumOff val="80000"/>
              </a:schemeClr>
            </a:solidFill>
          </a:ln>
        </p:spPr>
        <p:txBody>
          <a:bodyPr wrap="square" lIns="205740" rIns="2057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MATCH PROCESS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lumMod val="85000"/>
                  </a:srgbClr>
                </a:solidFill>
                <a:effectLst/>
                <a:uLnTx/>
                <a:uFillTx/>
                <a:latin typeface="Calibri"/>
                <a:ea typeface="+mn-ea"/>
                <a:cs typeface="+mn-cs"/>
              </a:rPr>
              <a:t>Proven workflow and matching algorithms.</a:t>
            </a:r>
            <a:endParaRPr kumimoji="0" lang="en-US" sz="1350" b="0" i="0" u="none" strike="noStrike" kern="1200" cap="none" spc="0" normalizeH="0" baseline="0" noProof="0" dirty="0">
              <a:ln>
                <a:noFill/>
              </a:ln>
              <a:solidFill>
                <a:srgbClr val="FFFFFF">
                  <a:lumMod val="85000"/>
                </a:srgbClr>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6693754" y="667656"/>
            <a:ext cx="3058305" cy="3846288"/>
          </a:xfrm>
          <a:prstGeom prst="rect">
            <a:avLst/>
          </a:prstGeom>
        </p:spPr>
      </p:pic>
    </p:spTree>
    <p:extLst>
      <p:ext uri="{BB962C8B-B14F-4D97-AF65-F5344CB8AC3E}">
        <p14:creationId xmlns:p14="http://schemas.microsoft.com/office/powerpoint/2010/main" val="553219943"/>
      </p:ext>
    </p:extLst>
  </p:cSld>
  <p:clrMapOvr>
    <a:masterClrMapping/>
  </p:clrMapOvr>
  <mc:AlternateContent xmlns:mc="http://schemas.openxmlformats.org/markup-compatibility/2006" xmlns:p14="http://schemas.microsoft.com/office/powerpoint/2010/main">
    <mc:Choice Requires="p14">
      <p:transition spd="slow" p14:dur="2000" advTm="16665"/>
    </mc:Choice>
    <mc:Fallback xmlns="">
      <p:transition spd="slow" advTm="16665"/>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381B6B-2A02-477C-B787-E01E81058D5F}"/>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4"/>
          <p:cNvSpPr/>
          <p:nvPr/>
        </p:nvSpPr>
        <p:spPr>
          <a:xfrm>
            <a:off x="2269944" y="4944189"/>
            <a:ext cx="765211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a:ea typeface="+mn-ea"/>
                <a:cs typeface="+mn-cs"/>
              </a:rPr>
              <a:t>During the matching process the system: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effectLst/>
                <a:uLnTx/>
                <a:uFillTx/>
                <a:latin typeface="Calibri"/>
                <a:ea typeface="+mn-ea"/>
                <a:cs typeface="+mn-cs"/>
              </a:rPr>
              <a:t>System searches the Staff ID system.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effectLst/>
                <a:uLnTx/>
                <a:uFillTx/>
                <a:latin typeface="Calibri"/>
                <a:ea typeface="+mn-ea"/>
                <a:cs typeface="+mn-cs"/>
              </a:rPr>
              <a:t>Generates search candidates based upon combinations of the name.</a:t>
            </a:r>
          </a:p>
        </p:txBody>
      </p:sp>
      <p:pic>
        <p:nvPicPr>
          <p:cNvPr id="11" name="Picture 10">
            <a:extLst>
              <a:ext uri="{FF2B5EF4-FFF2-40B4-BE49-F238E27FC236}">
                <a16:creationId xmlns:a16="http://schemas.microsoft.com/office/drawing/2014/main" id="{7C938DE0-873D-4BC7-9B6F-70EDC282448F}"/>
              </a:ext>
            </a:extLst>
          </p:cNvPr>
          <p:cNvPicPr>
            <a:picLocks noChangeAspect="1"/>
          </p:cNvPicPr>
          <p:nvPr/>
        </p:nvPicPr>
        <p:blipFill>
          <a:blip r:embed="rId3"/>
          <a:stretch>
            <a:fillRect/>
          </a:stretch>
        </p:blipFill>
        <p:spPr>
          <a:xfrm>
            <a:off x="2525057" y="665988"/>
            <a:ext cx="7106027" cy="3849624"/>
          </a:xfrm>
          <a:prstGeom prst="rect">
            <a:avLst/>
          </a:prstGeom>
        </p:spPr>
      </p:pic>
    </p:spTree>
    <p:extLst>
      <p:ext uri="{BB962C8B-B14F-4D97-AF65-F5344CB8AC3E}">
        <p14:creationId xmlns:p14="http://schemas.microsoft.com/office/powerpoint/2010/main" val="1882651511"/>
      </p:ext>
    </p:extLst>
  </p:cSld>
  <p:clrMapOvr>
    <a:masterClrMapping/>
  </p:clrMapOvr>
  <mc:AlternateContent xmlns:mc="http://schemas.openxmlformats.org/markup-compatibility/2006" xmlns:p14="http://schemas.microsoft.com/office/powerpoint/2010/main">
    <mc:Choice Requires="p14">
      <p:transition spd="slow" p14:dur="2000" advTm="8674"/>
    </mc:Choice>
    <mc:Fallback xmlns="">
      <p:transition spd="slow" advTm="8674"/>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A98585-042C-404E-9FB6-D072EBC211B0}"/>
              </a:ext>
            </a:extLst>
          </p:cNvPr>
          <p:cNvSpPr/>
          <p:nvPr/>
        </p:nvSpPr>
        <p:spPr>
          <a:xfrm>
            <a:off x="520071" y="405384"/>
            <a:ext cx="4545705" cy="60919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929160" y="405384"/>
            <a:ext cx="3764101" cy="6091900"/>
          </a:xfrm>
          <a:prstGeom prst="rect">
            <a:avLst/>
          </a:prstGeom>
        </p:spPr>
      </p:pic>
      <p:sp>
        <p:nvSpPr>
          <p:cNvPr id="5" name="TextBox 4"/>
          <p:cNvSpPr txBox="1"/>
          <p:nvPr/>
        </p:nvSpPr>
        <p:spPr>
          <a:xfrm>
            <a:off x="5474865" y="781498"/>
            <a:ext cx="5509647" cy="4524315"/>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solidFill>
                  <a:schemeClr val="accent1"/>
                </a:solidFill>
                <a:effectLst/>
                <a:uLnTx/>
                <a:uFillTx/>
                <a:latin typeface="Avenir LT Std 45 Book" panose="020B0502020203020204" pitchFamily="34" charset="0"/>
                <a:ea typeface="+mn-ea"/>
                <a:cs typeface="+mn-cs"/>
              </a:rPr>
              <a:t>MATCHING ENGINE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Avenir LT Std 45 Book" panose="020B0502020203020204" pitchFamily="34" charset="0"/>
                <a:ea typeface="+mn-ea"/>
                <a:cs typeface="+mn-cs"/>
              </a:rPr>
              <a:t>Last Name: </a:t>
            </a:r>
            <a:r>
              <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High Weight, </a:t>
            </a:r>
            <a:r>
              <a:rPr kumimoji="0" lang="en-US" sz="2400" b="0" i="1" u="sng"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Required</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Avenir LT Std 45 Book" panose="020B0502020203020204" pitchFamily="34" charset="0"/>
                <a:ea typeface="+mn-ea"/>
                <a:cs typeface="+mn-cs"/>
              </a:rPr>
              <a:t>First Name: </a:t>
            </a:r>
            <a:r>
              <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High Weight, </a:t>
            </a:r>
            <a:r>
              <a:rPr kumimoji="0" lang="en-US" sz="2400" b="0" i="1" u="sng"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Required</a:t>
            </a:r>
            <a:endParaRPr kumimoji="0" lang="en-US" sz="2400" b="1" i="1" u="sng"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Avenir LT Std 45 Book" panose="020B0502020203020204" pitchFamily="34" charset="0"/>
                <a:ea typeface="+mn-ea"/>
                <a:cs typeface="+mn-cs"/>
              </a:rPr>
              <a:t>Middle Name: </a:t>
            </a:r>
            <a:r>
              <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High Weight</a:t>
            </a:r>
            <a:endParaRPr kumimoji="0" lang="en-US" sz="2400" b="1"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Avenir LT Std 45 Book" panose="020B0502020203020204" pitchFamily="34" charset="0"/>
                <a:ea typeface="+mn-ea"/>
                <a:cs typeface="+mn-cs"/>
              </a:rPr>
              <a:t>Birth Date: </a:t>
            </a:r>
            <a:r>
              <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Medium Weight, </a:t>
            </a:r>
            <a:r>
              <a:rPr kumimoji="0" lang="en-US" sz="2400" b="0" i="1" u="sng"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Required</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Avenir LT Std 45 Book" panose="020B0502020203020204" pitchFamily="34" charset="0"/>
                <a:ea typeface="+mn-ea"/>
                <a:cs typeface="+mn-cs"/>
              </a:rPr>
              <a:t>Gender: </a:t>
            </a:r>
            <a:r>
              <a:rPr kumimoji="0" lang="en-US" sz="2400" b="0" i="1" u="none" strike="noStrike" kern="1200" cap="none" spc="0" normalizeH="0" baseline="0" noProof="0" dirty="0">
                <a:ln>
                  <a:noFill/>
                </a:ln>
                <a:effectLst/>
                <a:uLnTx/>
                <a:uFillTx/>
                <a:latin typeface="Avenir LT Std 45 Book" panose="020B0502020203020204" pitchFamily="34" charset="0"/>
                <a:ea typeface="+mn-ea"/>
                <a:cs typeface="+mn-cs"/>
              </a:rPr>
              <a:t> </a:t>
            </a:r>
            <a:r>
              <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Low Weight, </a:t>
            </a:r>
            <a:r>
              <a:rPr kumimoji="0" lang="en-US" sz="2400" b="0" i="1" u="sng"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rPr>
              <a:t>Required</a:t>
            </a:r>
            <a:endParaRPr kumimoji="0" lang="en-US" sz="2400" b="0" i="1" u="none" strike="noStrike" kern="1200" cap="none" spc="0" normalizeH="0" baseline="0" noProof="0" dirty="0">
              <a:ln>
                <a:noFill/>
              </a:ln>
              <a:solidFill>
                <a:schemeClr val="bg2">
                  <a:lumMod val="50000"/>
                </a:schemeClr>
              </a:solidFill>
              <a:effectLst/>
              <a:uLnTx/>
              <a:uFillTx/>
              <a:latin typeface="Avenir LT Std 45 Book" panose="020B0502020203020204" pitchFamily="34" charset="0"/>
              <a:ea typeface="+mn-ea"/>
              <a:cs typeface="+mn-cs"/>
            </a:endParaRPr>
          </a:p>
        </p:txBody>
      </p:sp>
    </p:spTree>
    <p:extLst>
      <p:ext uri="{BB962C8B-B14F-4D97-AF65-F5344CB8AC3E}">
        <p14:creationId xmlns:p14="http://schemas.microsoft.com/office/powerpoint/2010/main" val="44816029"/>
      </p:ext>
    </p:extLst>
  </p:cSld>
  <p:clrMapOvr>
    <a:masterClrMapping/>
  </p:clrMapOvr>
  <mc:AlternateContent xmlns:mc="http://schemas.openxmlformats.org/markup-compatibility/2006" xmlns:p14="http://schemas.microsoft.com/office/powerpoint/2010/main">
    <mc:Choice Requires="p14">
      <p:transition spd="slow" p14:dur="2000" advTm="17612"/>
    </mc:Choice>
    <mc:Fallback xmlns="">
      <p:transition spd="slow" advTm="17612"/>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94" y="758952"/>
            <a:ext cx="5580740" cy="1143000"/>
          </a:xfrm>
        </p:spPr>
        <p:txBody>
          <a:bodyPr>
            <a:normAutofit/>
          </a:bodyPr>
          <a:lstStyle/>
          <a:p>
            <a:r>
              <a:rPr lang="en-US" b="0" dirty="0">
                <a:solidFill>
                  <a:schemeClr val="accent1"/>
                </a:solidFill>
                <a:latin typeface="Avenir LT Std 55 Roman" panose="020B0503020203020204" pitchFamily="34" charset="0"/>
              </a:rPr>
              <a:t>Matching Engine Exceptions:</a:t>
            </a:r>
          </a:p>
        </p:txBody>
      </p:sp>
      <p:sp>
        <p:nvSpPr>
          <p:cNvPr id="3" name="Content Placeholder 2"/>
          <p:cNvSpPr>
            <a:spLocks noGrp="1"/>
          </p:cNvSpPr>
          <p:nvPr>
            <p:ph idx="1"/>
          </p:nvPr>
        </p:nvSpPr>
        <p:spPr>
          <a:xfrm>
            <a:off x="435194" y="2083977"/>
            <a:ext cx="5342765" cy="3827044"/>
          </a:xfrm>
        </p:spPr>
        <p:txBody>
          <a:bodyPr/>
          <a:lstStyle/>
          <a:p>
            <a:pPr>
              <a:lnSpc>
                <a:spcPct val="150000"/>
              </a:lnSpc>
              <a:buFont typeface="Wingdings" panose="05000000000000000000" pitchFamily="2" charset="2"/>
              <a:buChar char="ü"/>
            </a:pPr>
            <a:r>
              <a:rPr lang="en-US" dirty="0">
                <a:solidFill>
                  <a:schemeClr val="tx1"/>
                </a:solidFill>
                <a:latin typeface="Avenir LT Std 45 Book" panose="020B0502020203020204" pitchFamily="34" charset="0"/>
              </a:rPr>
              <a:t>Matching engine employs over 300 different algorithms to match names.</a:t>
            </a:r>
          </a:p>
        </p:txBody>
      </p:sp>
      <p:sp>
        <p:nvSpPr>
          <p:cNvPr id="6" name="Rectangle 5">
            <a:extLst>
              <a:ext uri="{FF2B5EF4-FFF2-40B4-BE49-F238E27FC236}">
                <a16:creationId xmlns:a16="http://schemas.microsoft.com/office/drawing/2014/main" id="{DC412E9B-3666-4857-8714-CA96B6538057}"/>
              </a:ext>
            </a:extLst>
          </p:cNvPr>
          <p:cNvSpPr/>
          <p:nvPr/>
        </p:nvSpPr>
        <p:spPr>
          <a:xfrm>
            <a:off x="6189787" y="470032"/>
            <a:ext cx="5447913" cy="5404413"/>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TextBox 3"/>
          <p:cNvSpPr txBox="1"/>
          <p:nvPr/>
        </p:nvSpPr>
        <p:spPr>
          <a:xfrm>
            <a:off x="6455664" y="923284"/>
            <a:ext cx="5127171" cy="4401205"/>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rPr>
              <a:t>EXAMPLES OF EXCEPTIONS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Errors in spelling: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Tomas instead of Thomas</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Nicknames:</a:t>
            </a:r>
            <a:r>
              <a:rPr kumimoji="0" lang="en-US" sz="2000" b="0" i="0" u="none" strike="noStrike" kern="1200" cap="none" spc="0" normalizeH="0" baseline="0" noProof="0" dirty="0">
                <a:ln>
                  <a:noFill/>
                </a:ln>
                <a:solidFill>
                  <a:srgbClr val="FFFFFF">
                    <a:lumMod val="50000"/>
                  </a:srgbClr>
                </a:solidFill>
                <a:effectLst/>
                <a:uLnTx/>
                <a:uFillTx/>
                <a:latin typeface="Calibri"/>
                <a:ea typeface="+mn-ea"/>
                <a:cs typeface="+mn-cs"/>
              </a:rPr>
              <a:t>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Bill or William</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Mixed usage: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John Thomas or Thomas John</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Multi-part names: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Anderson-Lott or Lott</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Uncommon Names: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Leniency on misspellings</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Calibri"/>
                <a:ea typeface="+mn-ea"/>
                <a:cs typeface="+mn-cs"/>
              </a:rPr>
              <a:t>Punctuation:   </a:t>
            </a:r>
            <a:r>
              <a:rPr kumimoji="0" lang="en-US" sz="2000" b="0" i="1" u="none" strike="noStrike" kern="1200" cap="none" spc="0" normalizeH="0" baseline="0" noProof="0" dirty="0">
                <a:ln>
                  <a:noFill/>
                </a:ln>
                <a:solidFill>
                  <a:srgbClr val="FFFFFF">
                    <a:lumMod val="50000"/>
                  </a:srgbClr>
                </a:solidFill>
                <a:effectLst/>
                <a:uLnTx/>
                <a:uFillTx/>
                <a:latin typeface="Calibri"/>
                <a:ea typeface="+mn-ea"/>
                <a:cs typeface="+mn-cs"/>
              </a:rPr>
              <a:t>Removes punctuation</a:t>
            </a:r>
            <a:endParaRPr kumimoji="0" lang="en-US" sz="2000" b="1" i="1" u="none" strike="noStrike" kern="1200" cap="none" spc="0" normalizeH="0" baseline="0" noProof="0" dirty="0">
              <a:ln>
                <a:noFill/>
              </a:ln>
              <a:solidFill>
                <a:srgbClr val="FFFFFF">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286489733"/>
      </p:ext>
    </p:extLst>
  </p:cSld>
  <p:clrMapOvr>
    <a:masterClrMapping/>
  </p:clrMapOvr>
  <mc:AlternateContent xmlns:mc="http://schemas.openxmlformats.org/markup-compatibility/2006" xmlns:p14="http://schemas.microsoft.com/office/powerpoint/2010/main">
    <mc:Choice Requires="p14">
      <p:transition spd="slow" p14:dur="2000" advTm="16826"/>
    </mc:Choice>
    <mc:Fallback xmlns="">
      <p:transition spd="slow" advTm="16826"/>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8C74A-83BC-4720-B41A-8283B457874A}"/>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Content Placeholder 2"/>
          <p:cNvSpPr>
            <a:spLocks noGrp="1"/>
          </p:cNvSpPr>
          <p:nvPr>
            <p:ph idx="1"/>
          </p:nvPr>
        </p:nvSpPr>
        <p:spPr>
          <a:xfrm>
            <a:off x="1197115" y="5128645"/>
            <a:ext cx="9797770" cy="667722"/>
          </a:xfrm>
        </p:spPr>
        <p:txBody>
          <a:bodyPr>
            <a:normAutofit fontScale="85000" lnSpcReduction="20000"/>
          </a:bodyPr>
          <a:lstStyle/>
          <a:p>
            <a:pPr marL="0" indent="0" algn="ctr">
              <a:buNone/>
            </a:pPr>
            <a:r>
              <a:rPr lang="en-US" sz="2400" dirty="0">
                <a:solidFill>
                  <a:schemeClr val="tx1"/>
                </a:solidFill>
                <a:latin typeface="Avenir LT Std 45 Book" panose="020B0502020203020204" pitchFamily="34" charset="0"/>
              </a:rPr>
              <a:t>Match Scores and Match Decisions:</a:t>
            </a:r>
          </a:p>
          <a:p>
            <a:pPr marL="0" indent="0" algn="ctr">
              <a:buNone/>
            </a:pPr>
            <a:r>
              <a:rPr lang="en-US" sz="2400" dirty="0">
                <a:solidFill>
                  <a:schemeClr val="tx1"/>
                </a:solidFill>
                <a:latin typeface="Avenir LT Std 45 Book" panose="020B0502020203020204" pitchFamily="34" charset="0"/>
              </a:rPr>
              <a:t>Based upon the search results, the system generates a Match Score.</a:t>
            </a:r>
          </a:p>
          <a:p>
            <a:endParaRPr lang="en-US" dirty="0"/>
          </a:p>
        </p:txBody>
      </p:sp>
      <p:pic>
        <p:nvPicPr>
          <p:cNvPr id="6" name="Picture 5">
            <a:extLst>
              <a:ext uri="{FF2B5EF4-FFF2-40B4-BE49-F238E27FC236}">
                <a16:creationId xmlns:a16="http://schemas.microsoft.com/office/drawing/2014/main" id="{E8756364-416B-42E9-8EBF-3481C3FBDC6E}"/>
              </a:ext>
            </a:extLst>
          </p:cNvPr>
          <p:cNvPicPr>
            <a:picLocks noChangeAspect="1"/>
          </p:cNvPicPr>
          <p:nvPr/>
        </p:nvPicPr>
        <p:blipFill>
          <a:blip r:embed="rId3"/>
          <a:stretch>
            <a:fillRect/>
          </a:stretch>
        </p:blipFill>
        <p:spPr>
          <a:xfrm>
            <a:off x="2318287" y="670766"/>
            <a:ext cx="7169747" cy="3840068"/>
          </a:xfrm>
          <a:prstGeom prst="rect">
            <a:avLst/>
          </a:prstGeom>
        </p:spPr>
      </p:pic>
    </p:spTree>
    <p:extLst>
      <p:ext uri="{BB962C8B-B14F-4D97-AF65-F5344CB8AC3E}">
        <p14:creationId xmlns:p14="http://schemas.microsoft.com/office/powerpoint/2010/main" val="3595561440"/>
      </p:ext>
    </p:extLst>
  </p:cSld>
  <p:clrMapOvr>
    <a:masterClrMapping/>
  </p:clrMapOvr>
  <mc:AlternateContent xmlns:mc="http://schemas.openxmlformats.org/markup-compatibility/2006" xmlns:p14="http://schemas.microsoft.com/office/powerpoint/2010/main">
    <mc:Choice Requires="p14">
      <p:transition spd="slow" p14:dur="2000" advTm="16757"/>
    </mc:Choice>
    <mc:Fallback xmlns="">
      <p:transition spd="slow" advTm="167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85"/>
            <a:ext cx="12192000" cy="1143000"/>
          </a:xfrm>
        </p:spPr>
        <p:txBody>
          <a:bodyPr/>
          <a:lstStyle/>
          <a:p>
            <a:r>
              <a:rPr lang="en-US" dirty="0"/>
              <a:t>eScholar Staff ID Overview: Topics </a:t>
            </a:r>
          </a:p>
        </p:txBody>
      </p:sp>
      <p:sp>
        <p:nvSpPr>
          <p:cNvPr id="4" name="Content Placeholder 3"/>
          <p:cNvSpPr>
            <a:spLocks noGrp="1"/>
          </p:cNvSpPr>
          <p:nvPr>
            <p:ph type="body" sz="quarter" idx="10"/>
          </p:nvPr>
        </p:nvSpPr>
        <p:spPr>
          <a:xfrm>
            <a:off x="3920532" y="1176256"/>
            <a:ext cx="4350936" cy="4965628"/>
          </a:xfrm>
        </p:spPr>
        <p:txBody>
          <a:bodyPr/>
          <a:lstStyle/>
          <a:p>
            <a:pPr marL="285750" indent="-285750">
              <a:lnSpc>
                <a:spcPct val="200000"/>
              </a:lnSpc>
              <a:buFont typeface="Wingdings" panose="05000000000000000000" pitchFamily="2" charset="2"/>
              <a:buChar char="ü"/>
            </a:pPr>
            <a:r>
              <a:rPr lang="en-US" dirty="0">
                <a:solidFill>
                  <a:schemeClr val="tx1"/>
                </a:solidFill>
              </a:rPr>
              <a:t>Key Terms</a:t>
            </a:r>
          </a:p>
          <a:p>
            <a:pPr marL="285750" indent="-285750">
              <a:lnSpc>
                <a:spcPct val="200000"/>
              </a:lnSpc>
              <a:buFont typeface="Wingdings" panose="05000000000000000000" pitchFamily="2" charset="2"/>
              <a:buChar char="ü"/>
            </a:pPr>
            <a:r>
              <a:rPr lang="en-US" dirty="0">
                <a:solidFill>
                  <a:schemeClr val="tx1"/>
                </a:solidFill>
              </a:rPr>
              <a:t>Overview of ID Assignment Process</a:t>
            </a:r>
          </a:p>
          <a:p>
            <a:pPr marL="285750" indent="-285750">
              <a:lnSpc>
                <a:spcPct val="200000"/>
              </a:lnSpc>
              <a:buFont typeface="Wingdings" panose="05000000000000000000" pitchFamily="2" charset="2"/>
              <a:buChar char="ü"/>
            </a:pPr>
            <a:r>
              <a:rPr lang="en-US" dirty="0">
                <a:solidFill>
                  <a:schemeClr val="tx1"/>
                </a:solidFill>
              </a:rPr>
              <a:t>Overview of Matching Process</a:t>
            </a:r>
          </a:p>
        </p:txBody>
      </p:sp>
    </p:spTree>
    <p:extLst>
      <p:ext uri="{BB962C8B-B14F-4D97-AF65-F5344CB8AC3E}">
        <p14:creationId xmlns:p14="http://schemas.microsoft.com/office/powerpoint/2010/main" val="2882694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DE7ADE-A57C-4265-8C62-2B7B46A36574}"/>
              </a:ext>
            </a:extLst>
          </p:cNvPr>
          <p:cNvSpPr/>
          <p:nvPr/>
        </p:nvSpPr>
        <p:spPr>
          <a:xfrm>
            <a:off x="644387" y="542012"/>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Content Placeholder 2"/>
          <p:cNvSpPr>
            <a:spLocks noGrp="1"/>
          </p:cNvSpPr>
          <p:nvPr>
            <p:ph idx="1"/>
          </p:nvPr>
        </p:nvSpPr>
        <p:spPr>
          <a:xfrm>
            <a:off x="644387" y="5067031"/>
            <a:ext cx="10896600" cy="986298"/>
          </a:xfrm>
        </p:spPr>
        <p:txBody>
          <a:bodyPr/>
          <a:lstStyle/>
          <a:p>
            <a:pPr marL="0" indent="0" algn="ctr">
              <a:spcBef>
                <a:spcPts val="0"/>
              </a:spcBef>
              <a:buNone/>
            </a:pPr>
            <a:r>
              <a:rPr lang="en-US" sz="2000" dirty="0">
                <a:solidFill>
                  <a:schemeClr val="tx1"/>
                </a:solidFill>
                <a:latin typeface="Avenir LT Std 45 Book" panose="020B0502020203020204" pitchFamily="34" charset="0"/>
              </a:rPr>
              <a:t>Match Score Thresholds</a:t>
            </a:r>
          </a:p>
          <a:p>
            <a:pPr marL="0" indent="0" algn="ctr">
              <a:spcBef>
                <a:spcPts val="0"/>
              </a:spcBef>
              <a:buNone/>
            </a:pPr>
            <a:r>
              <a:rPr lang="en-US" sz="2000" dirty="0">
                <a:solidFill>
                  <a:schemeClr val="tx1"/>
                </a:solidFill>
                <a:latin typeface="Avenir LT Std 45 Book" panose="020B0502020203020204" pitchFamily="34" charset="0"/>
              </a:rPr>
              <a:t>Match decision determined by comparing the match score to the thresholds.</a:t>
            </a:r>
          </a:p>
        </p:txBody>
      </p:sp>
      <p:pic>
        <p:nvPicPr>
          <p:cNvPr id="2" name="Picture 1">
            <a:extLst>
              <a:ext uri="{FF2B5EF4-FFF2-40B4-BE49-F238E27FC236}">
                <a16:creationId xmlns:a16="http://schemas.microsoft.com/office/drawing/2014/main" id="{EE0467CE-E1A0-4CB2-AA68-C25002F72338}"/>
              </a:ext>
            </a:extLst>
          </p:cNvPr>
          <p:cNvPicPr>
            <a:picLocks noChangeAspect="1"/>
          </p:cNvPicPr>
          <p:nvPr/>
        </p:nvPicPr>
        <p:blipFill>
          <a:blip r:embed="rId3"/>
          <a:stretch>
            <a:fillRect/>
          </a:stretch>
        </p:blipFill>
        <p:spPr>
          <a:xfrm>
            <a:off x="3474443" y="936269"/>
            <a:ext cx="5243115" cy="3404619"/>
          </a:xfrm>
          <a:prstGeom prst="rect">
            <a:avLst/>
          </a:prstGeom>
        </p:spPr>
      </p:pic>
    </p:spTree>
    <p:extLst>
      <p:ext uri="{BB962C8B-B14F-4D97-AF65-F5344CB8AC3E}">
        <p14:creationId xmlns:p14="http://schemas.microsoft.com/office/powerpoint/2010/main" val="876144139"/>
      </p:ext>
    </p:extLst>
  </p:cSld>
  <p:clrMapOvr>
    <a:masterClrMapping/>
  </p:clrMapOvr>
  <mc:AlternateContent xmlns:mc="http://schemas.openxmlformats.org/markup-compatibility/2006" xmlns:p14="http://schemas.microsoft.com/office/powerpoint/2010/main">
    <mc:Choice Requires="p14">
      <p:transition spd="slow" p14:dur="2000" advTm="40936"/>
    </mc:Choice>
    <mc:Fallback xmlns="">
      <p:transition spd="slow" advTm="4093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F7C0CA-190E-4C57-906B-5144392D8D62}"/>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053248" y="628488"/>
            <a:ext cx="2085504" cy="767997"/>
          </a:xfrm>
        </p:spPr>
        <p:txBody>
          <a:bodyPr>
            <a:normAutofit/>
          </a:bodyPr>
          <a:lstStyle/>
          <a:p>
            <a:pPr algn="ctr"/>
            <a:r>
              <a:rPr lang="en-US" b="0" dirty="0">
                <a:latin typeface="Avenir LT Std 45 Book" panose="020B0502020203020204" pitchFamily="34" charset="0"/>
              </a:rPr>
              <a:t>No Match</a:t>
            </a:r>
          </a:p>
        </p:txBody>
      </p:sp>
      <p:sp>
        <p:nvSpPr>
          <p:cNvPr id="9" name="TextBox 8"/>
          <p:cNvSpPr txBox="1"/>
          <p:nvPr/>
        </p:nvSpPr>
        <p:spPr>
          <a:xfrm>
            <a:off x="849565" y="5019495"/>
            <a:ext cx="10896599" cy="707886"/>
          </a:xfrm>
          <a:prstGeom prst="rect">
            <a:avLst/>
          </a:prstGeom>
          <a:noFill/>
        </p:spPr>
        <p:txBody>
          <a:bodyPr wrap="square" rtlCol="0">
            <a:spAutoFit/>
          </a:bodyPr>
          <a:lstStyle/>
          <a:p>
            <a:pPr lvl="0" algn="ctr">
              <a:buClr>
                <a:srgbClr val="666666"/>
              </a:buClr>
            </a:pPr>
            <a:r>
              <a:rPr kumimoji="0" lang="en-US" sz="2000" b="0" i="0" u="none" strike="noStrike" kern="1200" cap="none" spc="0" normalizeH="0" baseline="0" noProof="0" dirty="0">
                <a:ln>
                  <a:noFill/>
                </a:ln>
                <a:effectLst/>
                <a:uLnTx/>
                <a:uFillTx/>
                <a:latin typeface="Avenir LT Std 45 Book" panose="020B0502020203020204" pitchFamily="34" charset="0"/>
              </a:rPr>
              <a:t>If the system finds no matching Staff </a:t>
            </a:r>
            <a:r>
              <a:rPr lang="en-US" sz="2000" dirty="0">
                <a:latin typeface="Avenir LT Std 45 Book" panose="020B0502020203020204" pitchFamily="34" charset="0"/>
              </a:rPr>
              <a:t>it will assign a new Staff ID to the submission record. </a:t>
            </a:r>
            <a:endParaRPr kumimoji="0" lang="en-US" sz="2000" b="0" i="0" u="none" strike="noStrike" kern="1200" cap="none" spc="0" normalizeH="0" baseline="0" noProof="0" dirty="0">
              <a:ln>
                <a:noFill/>
              </a:ln>
              <a:effectLst/>
              <a:uLnTx/>
              <a:uFillTx/>
              <a:latin typeface="Avenir LT Std 45 Book" panose="020B0502020203020204" pitchFamily="34" charset="0"/>
            </a:endParaRPr>
          </a:p>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2000" b="0" i="0" u="none" strike="noStrike" kern="1200" cap="none" spc="0" normalizeH="0" baseline="0" noProof="0" dirty="0">
                <a:ln>
                  <a:noFill/>
                </a:ln>
                <a:effectLst/>
                <a:uLnTx/>
                <a:uFillTx/>
                <a:latin typeface="Avenir LT Std 45 Book" panose="020B0502020203020204" pitchFamily="34" charset="0"/>
              </a:rPr>
              <a:t>These records do not need to be reviewed.</a:t>
            </a:r>
          </a:p>
        </p:txBody>
      </p:sp>
      <p:grpSp>
        <p:nvGrpSpPr>
          <p:cNvPr id="10" name="Group 9">
            <a:extLst>
              <a:ext uri="{FF2B5EF4-FFF2-40B4-BE49-F238E27FC236}">
                <a16:creationId xmlns:a16="http://schemas.microsoft.com/office/drawing/2014/main" id="{AD818AC5-4F9D-4C98-9691-B61524AD3264}"/>
              </a:ext>
            </a:extLst>
          </p:cNvPr>
          <p:cNvGrpSpPr/>
          <p:nvPr/>
        </p:nvGrpSpPr>
        <p:grpSpPr>
          <a:xfrm>
            <a:off x="3505200" y="1676400"/>
            <a:ext cx="5785104" cy="2804160"/>
            <a:chOff x="2639686" y="1195685"/>
            <a:chExt cx="5181600" cy="2550816"/>
          </a:xfrm>
        </p:grpSpPr>
        <p:pic>
          <p:nvPicPr>
            <p:cNvPr id="5" name="Picture 2"/>
            <p:cNvPicPr>
              <a:picLocks noChangeAspect="1" noChangeArrowheads="1"/>
            </p:cNvPicPr>
            <p:nvPr/>
          </p:nvPicPr>
          <p:blipFill>
            <a:blip r:embed="rId3" cstate="print"/>
            <a:srcRect l="57667" t="42140" r="34993" b="41329"/>
            <a:stretch>
              <a:fillRect/>
            </a:stretch>
          </p:blipFill>
          <p:spPr bwMode="auto">
            <a:xfrm>
              <a:off x="7187504" y="1195685"/>
              <a:ext cx="533400" cy="762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3523" r="37367" b="83729"/>
            <a:stretch>
              <a:fillRect/>
            </a:stretch>
          </p:blipFill>
          <p:spPr bwMode="auto">
            <a:xfrm>
              <a:off x="7211686" y="2342146"/>
              <a:ext cx="609600" cy="762000"/>
            </a:xfrm>
            <a:prstGeom prst="rect">
              <a:avLst/>
            </a:prstGeom>
            <a:noFill/>
            <a:ln w="9525">
              <a:noFill/>
              <a:miter lim="800000"/>
              <a:headEnd/>
              <a:tailEnd/>
            </a:ln>
          </p:spPr>
        </p:pic>
        <p:sp>
          <p:nvSpPr>
            <p:cNvPr id="7" name="TextBox 6"/>
            <p:cNvSpPr txBox="1"/>
            <p:nvPr/>
          </p:nvSpPr>
          <p:spPr>
            <a:xfrm>
              <a:off x="5778500" y="1368851"/>
              <a:ext cx="1295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Calibri"/>
                  <a:ea typeface="+mn-ea"/>
                  <a:cs typeface="+mn-cs"/>
                </a:rPr>
                <a:t>No Match</a:t>
              </a:r>
            </a:p>
          </p:txBody>
        </p:sp>
        <p:sp>
          <p:nvSpPr>
            <p:cNvPr id="8" name="TextBox 7"/>
            <p:cNvSpPr txBox="1"/>
            <p:nvPr/>
          </p:nvSpPr>
          <p:spPr>
            <a:xfrm>
              <a:off x="5816948" y="2514600"/>
              <a:ext cx="1295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Calibri"/>
                  <a:ea typeface="+mn-ea"/>
                  <a:cs typeface="+mn-cs"/>
                </a:rPr>
                <a:t>No Match</a:t>
              </a:r>
            </a:p>
          </p:txBody>
        </p:sp>
        <p:sp>
          <p:nvSpPr>
            <p:cNvPr id="11" name="TextBox 10"/>
            <p:cNvSpPr txBox="1"/>
            <p:nvPr/>
          </p:nvSpPr>
          <p:spPr>
            <a:xfrm>
              <a:off x="2639686" y="2269173"/>
              <a:ext cx="30480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Master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Christopher M. Swanson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4085"/>
                  </a:solidFill>
                  <a:effectLst/>
                  <a:uLnTx/>
                  <a:uFillTx/>
                  <a:latin typeface="Calibri"/>
                  <a:ea typeface="+mn-ea"/>
                  <a:cs typeface="+mn-cs"/>
                </a:rPr>
                <a:t>Match Score = 65</a:t>
              </a:r>
            </a:p>
          </p:txBody>
        </p:sp>
        <p:sp>
          <p:nvSpPr>
            <p:cNvPr id="3" name="Rectangle 2"/>
            <p:cNvSpPr/>
            <p:nvPr/>
          </p:nvSpPr>
          <p:spPr>
            <a:xfrm>
              <a:off x="2639686" y="1253520"/>
              <a:ext cx="4572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Input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Jose Martinez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10/12/2001</a:t>
              </a:r>
            </a:p>
          </p:txBody>
        </p:sp>
      </p:grpSp>
    </p:spTree>
    <p:extLst>
      <p:ext uri="{BB962C8B-B14F-4D97-AF65-F5344CB8AC3E}">
        <p14:creationId xmlns:p14="http://schemas.microsoft.com/office/powerpoint/2010/main" val="26976182"/>
      </p:ext>
    </p:extLst>
  </p:cSld>
  <p:clrMapOvr>
    <a:masterClrMapping/>
  </p:clrMapOvr>
  <mc:AlternateContent xmlns:mc="http://schemas.openxmlformats.org/markup-compatibility/2006" xmlns:p14="http://schemas.microsoft.com/office/powerpoint/2010/main">
    <mc:Choice Requires="p14">
      <p:transition spd="slow" p14:dur="2000" advTm="11780"/>
    </mc:Choice>
    <mc:Fallback xmlns="">
      <p:transition spd="slow" advTm="1178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73FC4E-EC5E-4D13-AB14-388314793465}"/>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244087" y="533400"/>
            <a:ext cx="1703826" cy="947667"/>
          </a:xfrm>
        </p:spPr>
        <p:txBody>
          <a:bodyPr/>
          <a:lstStyle/>
          <a:p>
            <a:pPr algn="ctr"/>
            <a:r>
              <a:rPr lang="en-US" b="0" dirty="0">
                <a:latin typeface="Avenir LT Std 45 Book" panose="020B0502020203020204" pitchFamily="34" charset="0"/>
              </a:rPr>
              <a:t>Match</a:t>
            </a:r>
          </a:p>
        </p:txBody>
      </p:sp>
      <p:sp>
        <p:nvSpPr>
          <p:cNvPr id="4" name="TextBox 3"/>
          <p:cNvSpPr txBox="1"/>
          <p:nvPr/>
        </p:nvSpPr>
        <p:spPr>
          <a:xfrm>
            <a:off x="648087" y="5001161"/>
            <a:ext cx="10896600" cy="1323439"/>
          </a:xfrm>
          <a:prstGeom prst="rect">
            <a:avLst/>
          </a:prstGeom>
          <a:noFill/>
        </p:spPr>
        <p:txBody>
          <a:bodyPr wrap="square" rtlCol="0">
            <a:spAutoFit/>
          </a:bodyPr>
          <a:lstStyle/>
          <a:p>
            <a:pPr algn="ctr">
              <a:buClr>
                <a:srgbClr val="666666"/>
              </a:buClr>
            </a:pPr>
            <a:r>
              <a:rPr lang="en-US" sz="2000" dirty="0">
                <a:latin typeface="Avenir LT Std 45 Book" panose="020B0502020203020204" pitchFamily="34" charset="0"/>
              </a:rPr>
              <a:t>If the system finds a Match it assigns the ID of the matching Staff to the input record.  </a:t>
            </a:r>
          </a:p>
          <a:p>
            <a:pPr algn="ctr">
              <a:buClr>
                <a:srgbClr val="666666"/>
              </a:buClr>
            </a:pPr>
            <a:r>
              <a:rPr lang="en-US" sz="2000" dirty="0">
                <a:latin typeface="Avenir LT Std 45 Book" panose="020B0502020203020204" pitchFamily="34" charset="0"/>
              </a:rPr>
              <a:t>If demographics are different between the input record and the master record, and the input record comes from an authoritative source, the input record updates the master record.</a:t>
            </a:r>
          </a:p>
          <a:p>
            <a:pPr algn="ctr">
              <a:buClr>
                <a:srgbClr val="666666"/>
              </a:buClr>
            </a:pPr>
            <a:r>
              <a:rPr lang="en-US" sz="2000" dirty="0">
                <a:latin typeface="Avenir LT Std 45 Book" panose="020B0502020203020204" pitchFamily="34" charset="0"/>
              </a:rPr>
              <a:t>Previous Master record gets moved to the ID history.</a:t>
            </a:r>
          </a:p>
        </p:txBody>
      </p:sp>
      <p:grpSp>
        <p:nvGrpSpPr>
          <p:cNvPr id="3" name="Group 2">
            <a:extLst>
              <a:ext uri="{FF2B5EF4-FFF2-40B4-BE49-F238E27FC236}">
                <a16:creationId xmlns:a16="http://schemas.microsoft.com/office/drawing/2014/main" id="{B31DC730-D509-4254-B764-D6BD5AA33CA9}"/>
              </a:ext>
            </a:extLst>
          </p:cNvPr>
          <p:cNvGrpSpPr/>
          <p:nvPr/>
        </p:nvGrpSpPr>
        <p:grpSpPr>
          <a:xfrm>
            <a:off x="3781424" y="1481067"/>
            <a:ext cx="5454016" cy="2675928"/>
            <a:chOff x="3295650" y="1047750"/>
            <a:chExt cx="4629150" cy="2210721"/>
          </a:xfrm>
        </p:grpSpPr>
        <p:pic>
          <p:nvPicPr>
            <p:cNvPr id="7" name="Picture 2"/>
            <p:cNvPicPr>
              <a:picLocks noChangeAspect="1" noChangeArrowheads="1"/>
            </p:cNvPicPr>
            <p:nvPr/>
          </p:nvPicPr>
          <p:blipFill>
            <a:blip r:embed="rId3" cstate="print"/>
            <a:srcRect l="48231" t="18996" r="34993" b="59513"/>
            <a:stretch>
              <a:fillRect/>
            </a:stretch>
          </p:blipFill>
          <p:spPr bwMode="auto">
            <a:xfrm>
              <a:off x="6705600" y="1047750"/>
              <a:ext cx="1219200" cy="990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231" t="18996" r="34993" b="59513"/>
            <a:stretch>
              <a:fillRect/>
            </a:stretch>
          </p:blipFill>
          <p:spPr bwMode="auto">
            <a:xfrm>
              <a:off x="6705600" y="2095500"/>
              <a:ext cx="1219200" cy="990600"/>
            </a:xfrm>
            <a:prstGeom prst="rect">
              <a:avLst/>
            </a:prstGeom>
            <a:noFill/>
            <a:ln w="9525">
              <a:noFill/>
              <a:miter lim="800000"/>
              <a:headEnd/>
              <a:tailEnd/>
            </a:ln>
          </p:spPr>
        </p:pic>
        <p:sp>
          <p:nvSpPr>
            <p:cNvPr id="6" name="TextBox 5"/>
            <p:cNvSpPr txBox="1"/>
            <p:nvPr/>
          </p:nvSpPr>
          <p:spPr>
            <a:xfrm>
              <a:off x="3295650" y="1069060"/>
              <a:ext cx="3048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Input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Jose Martinez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10/12/2001</a:t>
              </a:r>
            </a:p>
          </p:txBody>
        </p:sp>
        <p:sp>
          <p:nvSpPr>
            <p:cNvPr id="8" name="TextBox 7"/>
            <p:cNvSpPr txBox="1"/>
            <p:nvPr/>
          </p:nvSpPr>
          <p:spPr>
            <a:xfrm>
              <a:off x="3295650" y="2037975"/>
              <a:ext cx="3048000" cy="1220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Master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Jose Martinez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10/23/2001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E4085"/>
                  </a:solidFill>
                  <a:effectLst/>
                  <a:uLnTx/>
                  <a:uFillTx/>
                  <a:latin typeface="Calibri"/>
                  <a:ea typeface="+mn-ea"/>
                  <a:cs typeface="+mn-cs"/>
                </a:rPr>
                <a:t>Match Score = 96</a:t>
              </a:r>
            </a:p>
          </p:txBody>
        </p:sp>
      </p:grpSp>
    </p:spTree>
    <p:extLst>
      <p:ext uri="{BB962C8B-B14F-4D97-AF65-F5344CB8AC3E}">
        <p14:creationId xmlns:p14="http://schemas.microsoft.com/office/powerpoint/2010/main" val="509835801"/>
      </p:ext>
    </p:extLst>
  </p:cSld>
  <p:clrMapOvr>
    <a:masterClrMapping/>
  </p:clrMapOvr>
  <mc:AlternateContent xmlns:mc="http://schemas.openxmlformats.org/markup-compatibility/2006" xmlns:p14="http://schemas.microsoft.com/office/powerpoint/2010/main">
    <mc:Choice Requires="p14">
      <p:transition spd="slow" p14:dur="2000" advTm="17901"/>
    </mc:Choice>
    <mc:Fallback xmlns="">
      <p:transition spd="slow" advTm="17901"/>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87AFAC-4688-4D48-BDE3-CE6F2CF22483}"/>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4982830" y="547816"/>
            <a:ext cx="2226340" cy="763370"/>
          </a:xfrm>
        </p:spPr>
        <p:txBody>
          <a:bodyPr>
            <a:normAutofit fontScale="90000"/>
          </a:bodyPr>
          <a:lstStyle/>
          <a:p>
            <a:pPr algn="ctr"/>
            <a:r>
              <a:rPr lang="en-US" b="0" dirty="0">
                <a:solidFill>
                  <a:schemeClr val="accent2"/>
                </a:solidFill>
                <a:latin typeface="Avenir LT Std 45 Book" panose="020B0502020203020204" pitchFamily="34" charset="0"/>
              </a:rPr>
              <a:t>Near Match</a:t>
            </a:r>
          </a:p>
        </p:txBody>
      </p:sp>
      <p:sp>
        <p:nvSpPr>
          <p:cNvPr id="9" name="TextBox 8"/>
          <p:cNvSpPr txBox="1"/>
          <p:nvPr/>
        </p:nvSpPr>
        <p:spPr>
          <a:xfrm>
            <a:off x="924120" y="5218087"/>
            <a:ext cx="103437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2000" b="0" i="0" u="none" strike="noStrike" kern="1200" cap="none" spc="0" normalizeH="0" baseline="0" noProof="0" dirty="0">
                <a:ln>
                  <a:noFill/>
                </a:ln>
                <a:effectLst/>
                <a:uLnTx/>
                <a:uFillTx/>
                <a:latin typeface="Avenir LT Std 45 Book" panose="020B0502020203020204" pitchFamily="34" charset="0"/>
                <a:ea typeface="+mn-ea"/>
                <a:cs typeface="+mn-cs"/>
              </a:rPr>
              <a:t>The Staff ID system can not determine whether or not these Staff members are the same person. Near matches require human intervention to resolve.</a:t>
            </a:r>
          </a:p>
        </p:txBody>
      </p:sp>
      <p:grpSp>
        <p:nvGrpSpPr>
          <p:cNvPr id="10" name="Group 9">
            <a:extLst>
              <a:ext uri="{FF2B5EF4-FFF2-40B4-BE49-F238E27FC236}">
                <a16:creationId xmlns:a16="http://schemas.microsoft.com/office/drawing/2014/main" id="{50644D9B-763C-49E6-B688-9E27D2F66549}"/>
              </a:ext>
            </a:extLst>
          </p:cNvPr>
          <p:cNvGrpSpPr/>
          <p:nvPr/>
        </p:nvGrpSpPr>
        <p:grpSpPr>
          <a:xfrm>
            <a:off x="3171174" y="1517905"/>
            <a:ext cx="6100842" cy="2615423"/>
            <a:chOff x="2530084" y="1204295"/>
            <a:chExt cx="5849653" cy="2429490"/>
          </a:xfrm>
        </p:grpSpPr>
        <p:pic>
          <p:nvPicPr>
            <p:cNvPr id="5" name="Picture 2"/>
            <p:cNvPicPr>
              <a:picLocks noChangeAspect="1" noChangeArrowheads="1"/>
            </p:cNvPicPr>
            <p:nvPr/>
          </p:nvPicPr>
          <p:blipFill>
            <a:blip r:embed="rId3" cstate="print"/>
            <a:srcRect l="57667" t="42140" r="34993" b="41329"/>
            <a:stretch>
              <a:fillRect/>
            </a:stretch>
          </p:blipFill>
          <p:spPr bwMode="auto">
            <a:xfrm>
              <a:off x="7821286" y="1204295"/>
              <a:ext cx="533400" cy="762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3523" r="37367" b="83729"/>
            <a:stretch>
              <a:fillRect/>
            </a:stretch>
          </p:blipFill>
          <p:spPr bwMode="auto">
            <a:xfrm>
              <a:off x="7770137" y="2342146"/>
              <a:ext cx="609600" cy="762000"/>
            </a:xfrm>
            <a:prstGeom prst="rect">
              <a:avLst/>
            </a:prstGeom>
            <a:noFill/>
            <a:ln w="9525">
              <a:noFill/>
              <a:miter lim="800000"/>
              <a:headEnd/>
              <a:tailEnd/>
            </a:ln>
          </p:spPr>
        </p:pic>
        <p:sp>
          <p:nvSpPr>
            <p:cNvPr id="7" name="TextBox 6"/>
            <p:cNvSpPr txBox="1"/>
            <p:nvPr/>
          </p:nvSpPr>
          <p:spPr>
            <a:xfrm>
              <a:off x="5778500" y="1368851"/>
              <a:ext cx="16327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Calibri"/>
                  <a:ea typeface="+mn-ea"/>
                  <a:cs typeface="+mn-cs"/>
                </a:rPr>
                <a:t>Near Match</a:t>
              </a:r>
            </a:p>
          </p:txBody>
        </p:sp>
        <p:sp>
          <p:nvSpPr>
            <p:cNvPr id="8" name="TextBox 7"/>
            <p:cNvSpPr txBox="1"/>
            <p:nvPr/>
          </p:nvSpPr>
          <p:spPr>
            <a:xfrm>
              <a:off x="5816948" y="2514600"/>
              <a:ext cx="15942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Calibri"/>
                  <a:ea typeface="+mn-ea"/>
                  <a:cs typeface="+mn-cs"/>
                </a:rPr>
                <a:t>Near Match</a:t>
              </a:r>
            </a:p>
          </p:txBody>
        </p:sp>
        <p:sp>
          <p:nvSpPr>
            <p:cNvPr id="11" name="TextBox 10"/>
            <p:cNvSpPr txBox="1"/>
            <p:nvPr/>
          </p:nvSpPr>
          <p:spPr>
            <a:xfrm>
              <a:off x="2530084" y="2261482"/>
              <a:ext cx="3187526" cy="1372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Master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Joe Thomas Martinez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4085"/>
                  </a:solidFill>
                  <a:effectLst/>
                  <a:uLnTx/>
                  <a:uFillTx/>
                  <a:latin typeface="Calibri"/>
                  <a:ea typeface="+mn-ea"/>
                  <a:cs typeface="+mn-cs"/>
                </a:rPr>
                <a:t>Match Score = 91</a:t>
              </a:r>
            </a:p>
          </p:txBody>
        </p:sp>
        <p:sp>
          <p:nvSpPr>
            <p:cNvPr id="3" name="Rectangle 2"/>
            <p:cNvSpPr/>
            <p:nvPr/>
          </p:nvSpPr>
          <p:spPr>
            <a:xfrm>
              <a:off x="2530084" y="1253520"/>
              <a:ext cx="468160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Input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Jose Tommy Martinez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10/12/2000</a:t>
              </a:r>
            </a:p>
          </p:txBody>
        </p:sp>
      </p:grpSp>
    </p:spTree>
    <p:extLst>
      <p:ext uri="{BB962C8B-B14F-4D97-AF65-F5344CB8AC3E}">
        <p14:creationId xmlns:p14="http://schemas.microsoft.com/office/powerpoint/2010/main" val="4192244846"/>
      </p:ext>
    </p:extLst>
  </p:cSld>
  <p:clrMapOvr>
    <a:masterClrMapping/>
  </p:clrMapOvr>
  <mc:AlternateContent xmlns:mc="http://schemas.openxmlformats.org/markup-compatibility/2006" xmlns:p14="http://schemas.microsoft.com/office/powerpoint/2010/main">
    <mc:Choice Requires="p14">
      <p:transition spd="slow" p14:dur="2000" advTm="19704"/>
    </mc:Choice>
    <mc:Fallback xmlns="">
      <p:transition spd="slow" advTm="19704"/>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F4129F-09FD-46DB-B71A-E8C147458DF3}"/>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653143" y="533400"/>
            <a:ext cx="10891544" cy="762000"/>
          </a:xfrm>
        </p:spPr>
        <p:txBody>
          <a:bodyPr>
            <a:normAutofit/>
          </a:bodyPr>
          <a:lstStyle/>
          <a:p>
            <a:pPr algn="ctr"/>
            <a:r>
              <a:rPr lang="en-US" sz="2900" b="0" dirty="0">
                <a:solidFill>
                  <a:schemeClr val="accent2"/>
                </a:solidFill>
                <a:latin typeface="Avenir LT Std 45 Book" panose="020B0502020203020204" pitchFamily="34" charset="0"/>
              </a:rPr>
              <a:t>Multiple Matches</a:t>
            </a:r>
          </a:p>
        </p:txBody>
      </p:sp>
      <p:grpSp>
        <p:nvGrpSpPr>
          <p:cNvPr id="4" name="Group 3">
            <a:extLst>
              <a:ext uri="{FF2B5EF4-FFF2-40B4-BE49-F238E27FC236}">
                <a16:creationId xmlns:a16="http://schemas.microsoft.com/office/drawing/2014/main" id="{4B5C9928-37AE-4A64-A9DE-870E5F4E3DDA}"/>
              </a:ext>
            </a:extLst>
          </p:cNvPr>
          <p:cNvGrpSpPr/>
          <p:nvPr/>
        </p:nvGrpSpPr>
        <p:grpSpPr>
          <a:xfrm>
            <a:off x="3892297" y="1229142"/>
            <a:ext cx="4724399" cy="3396972"/>
            <a:chOff x="4038601" y="1447800"/>
            <a:chExt cx="4724399" cy="3396972"/>
          </a:xfrm>
        </p:grpSpPr>
        <p:pic>
          <p:nvPicPr>
            <p:cNvPr id="5" name="Picture 2"/>
            <p:cNvPicPr>
              <a:picLocks noChangeAspect="1" noChangeArrowheads="1"/>
            </p:cNvPicPr>
            <p:nvPr/>
          </p:nvPicPr>
          <p:blipFill>
            <a:blip r:embed="rId3" cstate="print"/>
            <a:srcRect l="37580" b="83729"/>
            <a:stretch>
              <a:fillRect/>
            </a:stretch>
          </p:blipFill>
          <p:spPr bwMode="auto">
            <a:xfrm>
              <a:off x="4038601" y="1447800"/>
              <a:ext cx="4176713" cy="762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48231" t="18996" r="34993" b="41329"/>
            <a:stretch>
              <a:fillRect/>
            </a:stretch>
          </p:blipFill>
          <p:spPr bwMode="auto">
            <a:xfrm>
              <a:off x="4267200" y="2514600"/>
              <a:ext cx="1219200" cy="1828800"/>
            </a:xfrm>
            <a:prstGeom prst="rect">
              <a:avLst/>
            </a:prstGeom>
            <a:noFill/>
            <a:ln w="9525">
              <a:noFill/>
              <a:miter lim="800000"/>
              <a:headEnd/>
              <a:tailEnd/>
            </a:ln>
          </p:spPr>
        </p:pic>
        <p:sp>
          <p:nvSpPr>
            <p:cNvPr id="7" name="TextBox 6"/>
            <p:cNvSpPr txBox="1"/>
            <p:nvPr/>
          </p:nvSpPr>
          <p:spPr>
            <a:xfrm>
              <a:off x="5715000" y="2514600"/>
              <a:ext cx="304800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John T Henderson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10/21/2000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4085"/>
                  </a:solidFill>
                  <a:effectLst/>
                  <a:uLnTx/>
                  <a:uFillTx/>
                  <a:latin typeface="Calibri"/>
                  <a:ea typeface="+mn-ea"/>
                  <a:cs typeface="+mn-cs"/>
                </a:rPr>
                <a:t>Match Score = 96</a:t>
              </a:r>
            </a:p>
          </p:txBody>
        </p:sp>
        <p:sp>
          <p:nvSpPr>
            <p:cNvPr id="8" name="TextBox 7"/>
            <p:cNvSpPr txBox="1"/>
            <p:nvPr/>
          </p:nvSpPr>
          <p:spPr>
            <a:xfrm>
              <a:off x="5715000" y="3429000"/>
              <a:ext cx="3048000"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John Thomas Henderson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Male 10/12/2001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4085"/>
                  </a:solidFill>
                  <a:effectLst/>
                  <a:uLnTx/>
                  <a:uFillTx/>
                  <a:latin typeface="Calibri"/>
                  <a:ea typeface="+mn-ea"/>
                  <a:cs typeface="+mn-cs"/>
                </a:rPr>
                <a:t>Match Score = 94</a:t>
              </a:r>
            </a:p>
          </p:txBody>
        </p:sp>
      </p:grpSp>
      <p:sp>
        <p:nvSpPr>
          <p:cNvPr id="9" name="TextBox 8"/>
          <p:cNvSpPr txBox="1"/>
          <p:nvPr/>
        </p:nvSpPr>
        <p:spPr>
          <a:xfrm>
            <a:off x="2328491" y="5036403"/>
            <a:ext cx="753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2000" b="0" i="0" u="none" strike="noStrike" kern="1200" cap="none" spc="0" normalizeH="0" baseline="0" noProof="0" dirty="0">
                <a:ln>
                  <a:noFill/>
                </a:ln>
                <a:effectLst/>
                <a:uLnTx/>
                <a:uFillTx/>
                <a:latin typeface="Avenir LT Std 45 Book" panose="020B0502020203020204" pitchFamily="34" charset="0"/>
                <a:ea typeface="+mn-ea"/>
                <a:cs typeface="+mn-cs"/>
              </a:rPr>
              <a:t>If two or more potential matches are found above the matching threshold, the system forces a near match.</a:t>
            </a:r>
          </a:p>
        </p:txBody>
      </p:sp>
    </p:spTree>
    <p:extLst>
      <p:ext uri="{BB962C8B-B14F-4D97-AF65-F5344CB8AC3E}">
        <p14:creationId xmlns:p14="http://schemas.microsoft.com/office/powerpoint/2010/main" val="2555273849"/>
      </p:ext>
    </p:extLst>
  </p:cSld>
  <p:clrMapOvr>
    <a:masterClrMapping/>
  </p:clrMapOvr>
  <mc:AlternateContent xmlns:mc="http://schemas.openxmlformats.org/markup-compatibility/2006" xmlns:p14="http://schemas.microsoft.com/office/powerpoint/2010/main">
    <mc:Choice Requires="p14">
      <p:transition spd="slow" p14:dur="2000" advTm="9701"/>
    </mc:Choice>
    <mc:Fallback xmlns="">
      <p:transition spd="slow" advTm="9701"/>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E4CD6F-D32E-456F-8ACC-AF279766B7A1}"/>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60696"/>
            <a:ext cx="12192000" cy="1143000"/>
          </a:xfrm>
        </p:spPr>
        <p:txBody>
          <a:bodyPr/>
          <a:lstStyle/>
          <a:p>
            <a:r>
              <a:rPr lang="en-US" dirty="0"/>
              <a:t>Twins Rule</a:t>
            </a:r>
          </a:p>
        </p:txBody>
      </p:sp>
      <p:sp>
        <p:nvSpPr>
          <p:cNvPr id="3" name="Content Placeholder 2"/>
          <p:cNvSpPr>
            <a:spLocks noGrp="1"/>
          </p:cNvSpPr>
          <p:nvPr>
            <p:ph idx="1"/>
          </p:nvPr>
        </p:nvSpPr>
        <p:spPr>
          <a:xfrm>
            <a:off x="793821" y="5257800"/>
            <a:ext cx="10661300" cy="636006"/>
          </a:xfrm>
        </p:spPr>
        <p:txBody>
          <a:bodyPr>
            <a:noAutofit/>
          </a:bodyPr>
          <a:lstStyle/>
          <a:p>
            <a:pPr marL="0" indent="0" algn="ctr">
              <a:lnSpc>
                <a:spcPct val="100000"/>
              </a:lnSpc>
              <a:buNone/>
            </a:pPr>
            <a:r>
              <a:rPr lang="en-US" dirty="0">
                <a:solidFill>
                  <a:schemeClr val="tx1"/>
                </a:solidFill>
              </a:rPr>
              <a:t>If the submission record is a match to a master record, and the district is the same, but the local ID is different, then the system forces a near match.</a:t>
            </a:r>
          </a:p>
        </p:txBody>
      </p:sp>
      <p:pic>
        <p:nvPicPr>
          <p:cNvPr id="4" name="Picture 2"/>
          <p:cNvPicPr>
            <a:picLocks noChangeAspect="1" noChangeArrowheads="1"/>
          </p:cNvPicPr>
          <p:nvPr/>
        </p:nvPicPr>
        <p:blipFill>
          <a:blip r:embed="rId3" cstate="print"/>
          <a:srcRect l="37580" b="83729"/>
          <a:stretch>
            <a:fillRect/>
          </a:stretch>
        </p:blipFill>
        <p:spPr bwMode="auto">
          <a:xfrm>
            <a:off x="3876109" y="1386573"/>
            <a:ext cx="4176713" cy="74103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48231" t="42140" r="34993" b="41329"/>
          <a:stretch>
            <a:fillRect/>
          </a:stretch>
        </p:blipFill>
        <p:spPr bwMode="auto">
          <a:xfrm>
            <a:off x="4239126" y="3048000"/>
            <a:ext cx="1219200" cy="762000"/>
          </a:xfrm>
          <a:prstGeom prst="rect">
            <a:avLst/>
          </a:prstGeom>
          <a:noFill/>
          <a:ln w="9525">
            <a:noFill/>
            <a:miter lim="800000"/>
            <a:headEnd/>
            <a:tailEnd/>
          </a:ln>
        </p:spPr>
      </p:pic>
      <p:sp>
        <p:nvSpPr>
          <p:cNvPr id="6" name="TextBox 5"/>
          <p:cNvSpPr txBox="1"/>
          <p:nvPr/>
        </p:nvSpPr>
        <p:spPr>
          <a:xfrm>
            <a:off x="5458326" y="2881248"/>
            <a:ext cx="3048000" cy="1477328"/>
          </a:xfrm>
          <a:prstGeom prst="rect">
            <a:avLst/>
          </a:prstGeom>
          <a:noFill/>
        </p:spPr>
        <p:txBody>
          <a:bodyPr wrap="square" rtlCol="0">
            <a:spAutoFit/>
          </a:bodyPr>
          <a:lstStyle/>
          <a:p>
            <a:r>
              <a:rPr lang="en-US" dirty="0">
                <a:solidFill>
                  <a:schemeClr val="tx1">
                    <a:lumMod val="50000"/>
                    <a:lumOff val="50000"/>
                  </a:schemeClr>
                </a:solidFill>
              </a:rPr>
              <a:t>John Thomas Henderson</a:t>
            </a:r>
          </a:p>
          <a:p>
            <a:r>
              <a:rPr lang="en-US" dirty="0">
                <a:solidFill>
                  <a:schemeClr val="tx1">
                    <a:lumMod val="50000"/>
                    <a:lumOff val="50000"/>
                  </a:schemeClr>
                </a:solidFill>
              </a:rPr>
              <a:t>Male 10/12/2000</a:t>
            </a:r>
          </a:p>
          <a:p>
            <a:r>
              <a:rPr lang="en-US" dirty="0">
                <a:solidFill>
                  <a:schemeClr val="tx1">
                    <a:lumMod val="50000"/>
                    <a:lumOff val="50000"/>
                  </a:schemeClr>
                </a:solidFill>
              </a:rPr>
              <a:t>District 001</a:t>
            </a:r>
          </a:p>
          <a:p>
            <a:r>
              <a:rPr lang="en-US" dirty="0">
                <a:solidFill>
                  <a:schemeClr val="tx1">
                    <a:lumMod val="50000"/>
                    <a:lumOff val="50000"/>
                  </a:schemeClr>
                </a:solidFill>
              </a:rPr>
              <a:t>Local ID: UVWXYZ</a:t>
            </a:r>
          </a:p>
          <a:p>
            <a:r>
              <a:rPr lang="en-US" i="1" dirty="0">
                <a:solidFill>
                  <a:schemeClr val="tx1">
                    <a:lumMod val="50000"/>
                    <a:lumOff val="50000"/>
                  </a:schemeClr>
                </a:solidFill>
              </a:rPr>
              <a:t>Match Score = 94</a:t>
            </a:r>
          </a:p>
        </p:txBody>
      </p:sp>
      <p:sp>
        <p:nvSpPr>
          <p:cNvPr id="7" name="TextBox 6"/>
          <p:cNvSpPr txBox="1"/>
          <p:nvPr/>
        </p:nvSpPr>
        <p:spPr>
          <a:xfrm>
            <a:off x="5458326" y="1981936"/>
            <a:ext cx="2310063"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District: 001</a:t>
            </a:r>
          </a:p>
          <a:p>
            <a:r>
              <a:rPr lang="en-US" b="1" dirty="0"/>
              <a:t>Local ID: ABCDEF</a:t>
            </a:r>
          </a:p>
        </p:txBody>
      </p:sp>
    </p:spTree>
    <p:extLst>
      <p:ext uri="{BB962C8B-B14F-4D97-AF65-F5344CB8AC3E}">
        <p14:creationId xmlns:p14="http://schemas.microsoft.com/office/powerpoint/2010/main" val="2445290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347F28-43BF-4BD0-BF62-749FA9B876B9}"/>
              </a:ext>
            </a:extLst>
          </p:cNvPr>
          <p:cNvSpPr/>
          <p:nvPr/>
        </p:nvSpPr>
        <p:spPr>
          <a:xfrm>
            <a:off x="648087" y="455909"/>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51680"/>
            <a:ext cx="12192000" cy="1143000"/>
          </a:xfrm>
        </p:spPr>
        <p:txBody>
          <a:bodyPr/>
          <a:lstStyle/>
          <a:p>
            <a:r>
              <a:rPr lang="en-US" dirty="0"/>
              <a:t>Resolve Near Matches</a:t>
            </a:r>
          </a:p>
        </p:txBody>
      </p:sp>
      <p:sp>
        <p:nvSpPr>
          <p:cNvPr id="8" name="Content Placeholder 2"/>
          <p:cNvSpPr txBox="1">
            <a:spLocks/>
          </p:cNvSpPr>
          <p:nvPr/>
        </p:nvSpPr>
        <p:spPr>
          <a:xfrm>
            <a:off x="1637455" y="4907213"/>
            <a:ext cx="8917089" cy="1182769"/>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Status of Batch 55 indicates there are Near Matches/Duplicates Found.</a:t>
            </a:r>
          </a:p>
          <a:p>
            <a:pPr marL="0" indent="0" algn="ctr">
              <a:spcBef>
                <a:spcPts val="0"/>
              </a:spcBef>
              <a:buClr>
                <a:srgbClr val="666666"/>
              </a:buClr>
              <a:buNone/>
            </a:pPr>
            <a:r>
              <a:rPr lang="en-US" dirty="0">
                <a:latin typeface="Avenir LT Std 45 Book" panose="020B0502020203020204" pitchFamily="34" charset="0"/>
              </a:rPr>
              <a:t>The Next Action is Resolve Near Matches.</a:t>
            </a:r>
          </a:p>
          <a:p>
            <a:pPr marL="0" indent="0" algn="ctr">
              <a:spcBef>
                <a:spcPts val="0"/>
              </a:spcBef>
              <a:buClr>
                <a:srgbClr val="666666"/>
              </a:buClr>
              <a:buNone/>
            </a:pPr>
            <a:r>
              <a:rPr lang="en-US" dirty="0">
                <a:latin typeface="Avenir LT Std 45 Book" panose="020B0502020203020204" pitchFamily="34" charset="0"/>
              </a:rPr>
              <a:t>Human intervention required for near match resolution.</a:t>
            </a:r>
          </a:p>
        </p:txBody>
      </p:sp>
      <p:pic>
        <p:nvPicPr>
          <p:cNvPr id="10" name="Picture 9"/>
          <p:cNvPicPr>
            <a:picLocks noChangeAspect="1"/>
          </p:cNvPicPr>
          <p:nvPr/>
        </p:nvPicPr>
        <p:blipFill>
          <a:blip r:embed="rId3"/>
          <a:stretch>
            <a:fillRect/>
          </a:stretch>
        </p:blipFill>
        <p:spPr>
          <a:xfrm>
            <a:off x="1845707" y="2310722"/>
            <a:ext cx="742071" cy="136476"/>
          </a:xfrm>
          <a:prstGeom prst="rect">
            <a:avLst/>
          </a:prstGeom>
        </p:spPr>
      </p:pic>
      <p:sp>
        <p:nvSpPr>
          <p:cNvPr id="9" name="Rectangle 8"/>
          <p:cNvSpPr/>
          <p:nvPr/>
        </p:nvSpPr>
        <p:spPr>
          <a:xfrm>
            <a:off x="6336798" y="3267342"/>
            <a:ext cx="1603332" cy="32331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FAECDA-C7BB-4897-BD1F-7153432DF180}"/>
              </a:ext>
            </a:extLst>
          </p:cNvPr>
          <p:cNvGrpSpPr/>
          <p:nvPr/>
        </p:nvGrpSpPr>
        <p:grpSpPr>
          <a:xfrm>
            <a:off x="1282527" y="1334554"/>
            <a:ext cx="9441834" cy="2770659"/>
            <a:chOff x="1282527" y="1334554"/>
            <a:chExt cx="9441834" cy="2770659"/>
          </a:xfrm>
        </p:grpSpPr>
        <p:grpSp>
          <p:nvGrpSpPr>
            <p:cNvPr id="21" name="Group 20">
              <a:extLst>
                <a:ext uri="{FF2B5EF4-FFF2-40B4-BE49-F238E27FC236}">
                  <a16:creationId xmlns:a16="http://schemas.microsoft.com/office/drawing/2014/main" id="{ACB7E00A-CF69-4CF0-A3DD-0D00A0340789}"/>
                </a:ext>
              </a:extLst>
            </p:cNvPr>
            <p:cNvGrpSpPr/>
            <p:nvPr/>
          </p:nvGrpSpPr>
          <p:grpSpPr>
            <a:xfrm>
              <a:off x="1374651" y="1334554"/>
              <a:ext cx="9349710" cy="2770659"/>
              <a:chOff x="1374651" y="1334554"/>
              <a:chExt cx="9349710" cy="2770659"/>
            </a:xfrm>
          </p:grpSpPr>
          <p:grpSp>
            <p:nvGrpSpPr>
              <p:cNvPr id="18" name="Group 17">
                <a:extLst>
                  <a:ext uri="{FF2B5EF4-FFF2-40B4-BE49-F238E27FC236}">
                    <a16:creationId xmlns:a16="http://schemas.microsoft.com/office/drawing/2014/main" id="{B978F646-0CAF-4081-8C96-9A89158F912F}"/>
                  </a:ext>
                </a:extLst>
              </p:cNvPr>
              <p:cNvGrpSpPr/>
              <p:nvPr/>
            </p:nvGrpSpPr>
            <p:grpSpPr>
              <a:xfrm>
                <a:off x="1374651" y="1334554"/>
                <a:ext cx="9349710" cy="2770659"/>
                <a:chOff x="1374651" y="1334554"/>
                <a:chExt cx="9349710" cy="2770659"/>
              </a:xfrm>
            </p:grpSpPr>
            <p:grpSp>
              <p:nvGrpSpPr>
                <p:cNvPr id="12" name="Group 11">
                  <a:extLst>
                    <a:ext uri="{FF2B5EF4-FFF2-40B4-BE49-F238E27FC236}">
                      <a16:creationId xmlns:a16="http://schemas.microsoft.com/office/drawing/2014/main" id="{F5EE88A7-6986-42A5-A6F3-0E15E28C9246}"/>
                    </a:ext>
                  </a:extLst>
                </p:cNvPr>
                <p:cNvGrpSpPr/>
                <p:nvPr/>
              </p:nvGrpSpPr>
              <p:grpSpPr>
                <a:xfrm>
                  <a:off x="1374651" y="1334554"/>
                  <a:ext cx="9349710" cy="2770659"/>
                  <a:chOff x="1623090" y="1389259"/>
                  <a:chExt cx="9035428" cy="2438648"/>
                </a:xfrm>
              </p:grpSpPr>
              <p:pic>
                <p:nvPicPr>
                  <p:cNvPr id="4" name="Picture 3"/>
                  <p:cNvPicPr>
                    <a:picLocks noChangeAspect="1"/>
                  </p:cNvPicPr>
                  <p:nvPr/>
                </p:nvPicPr>
                <p:blipFill>
                  <a:blip r:embed="rId4"/>
                  <a:stretch>
                    <a:fillRect/>
                  </a:stretch>
                </p:blipFill>
                <p:spPr>
                  <a:xfrm>
                    <a:off x="1623090" y="1390383"/>
                    <a:ext cx="9035428" cy="2437524"/>
                  </a:xfrm>
                  <a:prstGeom prst="rect">
                    <a:avLst/>
                  </a:prstGeom>
                </p:spPr>
              </p:pic>
              <p:pic>
                <p:nvPicPr>
                  <p:cNvPr id="5" name="Picture 4"/>
                  <p:cNvPicPr>
                    <a:picLocks noChangeAspect="1"/>
                  </p:cNvPicPr>
                  <p:nvPr/>
                </p:nvPicPr>
                <p:blipFill>
                  <a:blip r:embed="rId5"/>
                  <a:stretch>
                    <a:fillRect/>
                  </a:stretch>
                </p:blipFill>
                <p:spPr>
                  <a:xfrm>
                    <a:off x="1930407" y="1389259"/>
                    <a:ext cx="742857" cy="133333"/>
                  </a:xfrm>
                  <a:prstGeom prst="rect">
                    <a:avLst/>
                  </a:prstGeom>
                </p:spPr>
              </p:pic>
              <p:pic>
                <p:nvPicPr>
                  <p:cNvPr id="3" name="Picture 2">
                    <a:extLst>
                      <a:ext uri="{FF2B5EF4-FFF2-40B4-BE49-F238E27FC236}">
                        <a16:creationId xmlns:a16="http://schemas.microsoft.com/office/drawing/2014/main" id="{3735B988-5FA7-4F20-8495-48855D1BF8C4}"/>
                      </a:ext>
                    </a:extLst>
                  </p:cNvPr>
                  <p:cNvPicPr>
                    <a:picLocks noChangeAspect="1"/>
                  </p:cNvPicPr>
                  <p:nvPr/>
                </p:nvPicPr>
                <p:blipFill>
                  <a:blip r:embed="rId6"/>
                  <a:stretch>
                    <a:fillRect/>
                  </a:stretch>
                </p:blipFill>
                <p:spPr>
                  <a:xfrm>
                    <a:off x="9400873" y="1411129"/>
                    <a:ext cx="1242668" cy="133333"/>
                  </a:xfrm>
                  <a:prstGeom prst="rect">
                    <a:avLst/>
                  </a:prstGeom>
                </p:spPr>
              </p:pic>
            </p:grpSp>
            <p:pic>
              <p:nvPicPr>
                <p:cNvPr id="13" name="Picture 12">
                  <a:extLst>
                    <a:ext uri="{FF2B5EF4-FFF2-40B4-BE49-F238E27FC236}">
                      <a16:creationId xmlns:a16="http://schemas.microsoft.com/office/drawing/2014/main" id="{C9B3D60B-9D7E-4035-814D-9A10ED556155}"/>
                    </a:ext>
                  </a:extLst>
                </p:cNvPr>
                <p:cNvPicPr>
                  <a:picLocks noChangeAspect="1"/>
                </p:cNvPicPr>
                <p:nvPr/>
              </p:nvPicPr>
              <p:blipFill>
                <a:blip r:embed="rId7"/>
                <a:stretch>
                  <a:fillRect/>
                </a:stretch>
              </p:blipFill>
              <p:spPr>
                <a:xfrm>
                  <a:off x="1768217" y="1355204"/>
                  <a:ext cx="635516" cy="176532"/>
                </a:xfrm>
                <a:prstGeom prst="rect">
                  <a:avLst/>
                </a:prstGeom>
              </p:spPr>
            </p:pic>
          </p:grpSp>
          <p:pic>
            <p:nvPicPr>
              <p:cNvPr id="19" name="Picture 18">
                <a:extLst>
                  <a:ext uri="{FF2B5EF4-FFF2-40B4-BE49-F238E27FC236}">
                    <a16:creationId xmlns:a16="http://schemas.microsoft.com/office/drawing/2014/main" id="{D03EF26C-ED76-4DE4-8652-9EFA595DC026}"/>
                  </a:ext>
                </a:extLst>
              </p:cNvPr>
              <p:cNvPicPr>
                <a:picLocks noChangeAspect="1"/>
              </p:cNvPicPr>
              <p:nvPr/>
            </p:nvPicPr>
            <p:blipFill>
              <a:blip r:embed="rId8"/>
              <a:stretch>
                <a:fillRect/>
              </a:stretch>
            </p:blipFill>
            <p:spPr>
              <a:xfrm>
                <a:off x="1550771" y="2427156"/>
                <a:ext cx="990476" cy="136476"/>
              </a:xfrm>
              <a:prstGeom prst="rect">
                <a:avLst/>
              </a:prstGeom>
            </p:spPr>
          </p:pic>
        </p:grpSp>
        <p:sp>
          <p:nvSpPr>
            <p:cNvPr id="22" name="Rectangle 21">
              <a:extLst>
                <a:ext uri="{FF2B5EF4-FFF2-40B4-BE49-F238E27FC236}">
                  <a16:creationId xmlns:a16="http://schemas.microsoft.com/office/drawing/2014/main" id="{95C2B223-96E1-473C-A003-A5A8AE7340FB}"/>
                </a:ext>
              </a:extLst>
            </p:cNvPr>
            <p:cNvSpPr/>
            <p:nvPr/>
          </p:nvSpPr>
          <p:spPr>
            <a:xfrm>
              <a:off x="1282527" y="3504155"/>
              <a:ext cx="9426336" cy="323315"/>
            </a:xfrm>
            <a:prstGeom prst="rect">
              <a:avLst/>
            </a:prstGeom>
            <a:ln w="12700">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grpSp>
    </p:spTree>
    <p:extLst>
      <p:ext uri="{BB962C8B-B14F-4D97-AF65-F5344CB8AC3E}">
        <p14:creationId xmlns:p14="http://schemas.microsoft.com/office/powerpoint/2010/main" val="3983058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11C26C-8D6D-41F3-8886-99609B1F4288}"/>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241152"/>
            <a:ext cx="12192000" cy="1143000"/>
          </a:xfrm>
        </p:spPr>
        <p:txBody>
          <a:bodyPr/>
          <a:lstStyle/>
          <a:p>
            <a:r>
              <a:rPr lang="en-US" dirty="0"/>
              <a:t>List of Near Matches</a:t>
            </a:r>
          </a:p>
        </p:txBody>
      </p:sp>
      <p:sp>
        <p:nvSpPr>
          <p:cNvPr id="5" name="Content Placeholder 2"/>
          <p:cNvSpPr txBox="1">
            <a:spLocks/>
          </p:cNvSpPr>
          <p:nvPr/>
        </p:nvSpPr>
        <p:spPr>
          <a:xfrm>
            <a:off x="1602470" y="5056238"/>
            <a:ext cx="8987060" cy="65876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There are three instances of a near match from this batch.</a:t>
            </a:r>
          </a:p>
          <a:p>
            <a:pPr marL="0" indent="0" algn="ctr">
              <a:spcBef>
                <a:spcPts val="0"/>
              </a:spcBef>
              <a:buClr>
                <a:srgbClr val="666666"/>
              </a:buClr>
              <a:buNone/>
            </a:pPr>
            <a:r>
              <a:rPr lang="en-US" dirty="0">
                <a:latin typeface="Avenir LT Std 45 Book" panose="020B0502020203020204" pitchFamily="34" charset="0"/>
              </a:rPr>
              <a:t>Review and Select allows users to drill down into the comparison details for each near match. </a:t>
            </a:r>
          </a:p>
        </p:txBody>
      </p:sp>
      <p:grpSp>
        <p:nvGrpSpPr>
          <p:cNvPr id="12" name="Group 11">
            <a:extLst>
              <a:ext uri="{FF2B5EF4-FFF2-40B4-BE49-F238E27FC236}">
                <a16:creationId xmlns:a16="http://schemas.microsoft.com/office/drawing/2014/main" id="{35D2B7F7-4464-4CDE-BBEF-9669A169F6E5}"/>
              </a:ext>
            </a:extLst>
          </p:cNvPr>
          <p:cNvGrpSpPr/>
          <p:nvPr/>
        </p:nvGrpSpPr>
        <p:grpSpPr>
          <a:xfrm>
            <a:off x="1428916" y="1143001"/>
            <a:ext cx="9334168" cy="3351507"/>
            <a:chOff x="1428916" y="1143001"/>
            <a:chExt cx="9334168" cy="3351507"/>
          </a:xfrm>
        </p:grpSpPr>
        <p:grpSp>
          <p:nvGrpSpPr>
            <p:cNvPr id="10" name="Group 9">
              <a:extLst>
                <a:ext uri="{FF2B5EF4-FFF2-40B4-BE49-F238E27FC236}">
                  <a16:creationId xmlns:a16="http://schemas.microsoft.com/office/drawing/2014/main" id="{38B6E517-6068-4F99-B980-8B0A94DE896F}"/>
                </a:ext>
              </a:extLst>
            </p:cNvPr>
            <p:cNvGrpSpPr/>
            <p:nvPr/>
          </p:nvGrpSpPr>
          <p:grpSpPr>
            <a:xfrm>
              <a:off x="1428916" y="1143001"/>
              <a:ext cx="9334168" cy="3351507"/>
              <a:chOff x="1428916" y="1143001"/>
              <a:chExt cx="9334168" cy="3351507"/>
            </a:xfrm>
          </p:grpSpPr>
          <p:grpSp>
            <p:nvGrpSpPr>
              <p:cNvPr id="9" name="Group 8">
                <a:extLst>
                  <a:ext uri="{FF2B5EF4-FFF2-40B4-BE49-F238E27FC236}">
                    <a16:creationId xmlns:a16="http://schemas.microsoft.com/office/drawing/2014/main" id="{98172EF0-5477-4DC2-AED9-0427E6A4B626}"/>
                  </a:ext>
                </a:extLst>
              </p:cNvPr>
              <p:cNvGrpSpPr/>
              <p:nvPr/>
            </p:nvGrpSpPr>
            <p:grpSpPr>
              <a:xfrm>
                <a:off x="1428916" y="1143001"/>
                <a:ext cx="9334168" cy="3351507"/>
                <a:chOff x="1617429" y="1143001"/>
                <a:chExt cx="8957142" cy="3230857"/>
              </a:xfrm>
            </p:grpSpPr>
            <p:pic>
              <p:nvPicPr>
                <p:cNvPr id="6" name="Picture 5"/>
                <p:cNvPicPr>
                  <a:picLocks noChangeAspect="1"/>
                </p:cNvPicPr>
                <p:nvPr/>
              </p:nvPicPr>
              <p:blipFill>
                <a:blip r:embed="rId3"/>
                <a:stretch>
                  <a:fillRect/>
                </a:stretch>
              </p:blipFill>
              <p:spPr>
                <a:xfrm>
                  <a:off x="1617429" y="1143001"/>
                  <a:ext cx="8957142" cy="3230857"/>
                </a:xfrm>
                <a:prstGeom prst="rect">
                  <a:avLst/>
                </a:prstGeom>
              </p:spPr>
            </p:pic>
            <p:pic>
              <p:nvPicPr>
                <p:cNvPr id="3" name="Picture 2"/>
                <p:cNvPicPr>
                  <a:picLocks noChangeAspect="1"/>
                </p:cNvPicPr>
                <p:nvPr/>
              </p:nvPicPr>
              <p:blipFill>
                <a:blip r:embed="rId4"/>
                <a:stretch>
                  <a:fillRect/>
                </a:stretch>
              </p:blipFill>
              <p:spPr>
                <a:xfrm>
                  <a:off x="1903362" y="1196889"/>
                  <a:ext cx="942857" cy="142857"/>
                </a:xfrm>
                <a:prstGeom prst="rect">
                  <a:avLst/>
                </a:prstGeom>
              </p:spPr>
            </p:pic>
            <p:pic>
              <p:nvPicPr>
                <p:cNvPr id="4" name="Picture 3">
                  <a:extLst>
                    <a:ext uri="{FF2B5EF4-FFF2-40B4-BE49-F238E27FC236}">
                      <a16:creationId xmlns:a16="http://schemas.microsoft.com/office/drawing/2014/main" id="{4EF8FE76-CDA9-4411-8115-A46B0C639ABB}"/>
                    </a:ext>
                  </a:extLst>
                </p:cNvPr>
                <p:cNvPicPr>
                  <a:picLocks noChangeAspect="1"/>
                </p:cNvPicPr>
                <p:nvPr/>
              </p:nvPicPr>
              <p:blipFill>
                <a:blip r:embed="rId5"/>
                <a:stretch>
                  <a:fillRect/>
                </a:stretch>
              </p:blipFill>
              <p:spPr>
                <a:xfrm>
                  <a:off x="9265085" y="1159208"/>
                  <a:ext cx="1257300" cy="171450"/>
                </a:xfrm>
                <a:prstGeom prst="rect">
                  <a:avLst/>
                </a:prstGeom>
              </p:spPr>
            </p:pic>
          </p:grpSp>
          <p:sp>
            <p:nvSpPr>
              <p:cNvPr id="7" name="Rectangle 6"/>
              <p:cNvSpPr/>
              <p:nvPr/>
            </p:nvSpPr>
            <p:spPr>
              <a:xfrm>
                <a:off x="9435563" y="2853862"/>
                <a:ext cx="1139868" cy="2715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A1A456FF-6630-4283-9405-A84F031569A4}"/>
                </a:ext>
              </a:extLst>
            </p:cNvPr>
            <p:cNvPicPr>
              <a:picLocks noChangeAspect="1"/>
            </p:cNvPicPr>
            <p:nvPr/>
          </p:nvPicPr>
          <p:blipFill>
            <a:blip r:embed="rId6"/>
            <a:stretch>
              <a:fillRect/>
            </a:stretch>
          </p:blipFill>
          <p:spPr>
            <a:xfrm>
              <a:off x="1711194" y="1187277"/>
              <a:ext cx="675545" cy="187651"/>
            </a:xfrm>
            <a:prstGeom prst="rect">
              <a:avLst/>
            </a:prstGeom>
          </p:spPr>
        </p:pic>
      </p:grpSp>
    </p:spTree>
    <p:extLst>
      <p:ext uri="{BB962C8B-B14F-4D97-AF65-F5344CB8AC3E}">
        <p14:creationId xmlns:p14="http://schemas.microsoft.com/office/powerpoint/2010/main" val="3630190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BF17F5-0D51-49D5-9138-1B4CD1C71008}"/>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81841"/>
            <a:ext cx="12192000" cy="1143000"/>
          </a:xfrm>
        </p:spPr>
        <p:txBody>
          <a:bodyPr/>
          <a:lstStyle/>
          <a:p>
            <a:r>
              <a:rPr lang="en-US" dirty="0"/>
              <a:t>Initial Near Match Comparison</a:t>
            </a:r>
          </a:p>
        </p:txBody>
      </p:sp>
      <p:sp>
        <p:nvSpPr>
          <p:cNvPr id="7" name="Content Placeholder 2"/>
          <p:cNvSpPr txBox="1">
            <a:spLocks/>
          </p:cNvSpPr>
          <p:nvPr/>
        </p:nvSpPr>
        <p:spPr>
          <a:xfrm>
            <a:off x="647314" y="5257799"/>
            <a:ext cx="10896600" cy="100406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Resolve Near Matches: The Staff record to review and the near match record are displayed.</a:t>
            </a:r>
          </a:p>
          <a:p>
            <a:pPr marL="0" indent="0" algn="ctr">
              <a:spcBef>
                <a:spcPts val="0"/>
              </a:spcBef>
              <a:buClr>
                <a:srgbClr val="666666"/>
              </a:buClr>
              <a:buNone/>
            </a:pPr>
            <a:r>
              <a:rPr lang="en-US" dirty="0">
                <a:latin typeface="Avenir LT Std 45 Book" panose="020B0502020203020204" pitchFamily="34" charset="0"/>
              </a:rPr>
              <a:t>Actions are Assign Selected, Create New ID, Cancel Record or Select Another Record.</a:t>
            </a:r>
          </a:p>
          <a:p>
            <a:pPr marL="0" indent="0" algn="ctr">
              <a:spcBef>
                <a:spcPts val="0"/>
              </a:spcBef>
              <a:buClr>
                <a:srgbClr val="666666"/>
              </a:buClr>
              <a:buNone/>
            </a:pPr>
            <a:r>
              <a:rPr lang="en-US" dirty="0">
                <a:latin typeface="Avenir LT Std 45 Book" panose="020B0502020203020204" pitchFamily="34" charset="0"/>
              </a:rPr>
              <a:t>The Staff record name is a drill down to the detailed comparison screen.</a:t>
            </a:r>
          </a:p>
        </p:txBody>
      </p:sp>
      <p:grpSp>
        <p:nvGrpSpPr>
          <p:cNvPr id="12" name="Group 11">
            <a:extLst>
              <a:ext uri="{FF2B5EF4-FFF2-40B4-BE49-F238E27FC236}">
                <a16:creationId xmlns:a16="http://schemas.microsoft.com/office/drawing/2014/main" id="{517A1BC7-E8AB-45A6-8348-0413ECBA8D4E}"/>
              </a:ext>
            </a:extLst>
          </p:cNvPr>
          <p:cNvGrpSpPr/>
          <p:nvPr/>
        </p:nvGrpSpPr>
        <p:grpSpPr>
          <a:xfrm>
            <a:off x="1636286" y="1343659"/>
            <a:ext cx="8919429" cy="2388873"/>
            <a:chOff x="1636286" y="1343659"/>
            <a:chExt cx="8919429" cy="2388873"/>
          </a:xfrm>
        </p:grpSpPr>
        <p:grpSp>
          <p:nvGrpSpPr>
            <p:cNvPr id="6" name="Group 5">
              <a:extLst>
                <a:ext uri="{FF2B5EF4-FFF2-40B4-BE49-F238E27FC236}">
                  <a16:creationId xmlns:a16="http://schemas.microsoft.com/office/drawing/2014/main" id="{BBBE51A9-205A-421A-A80D-495EA8BE72BA}"/>
                </a:ext>
              </a:extLst>
            </p:cNvPr>
            <p:cNvGrpSpPr/>
            <p:nvPr/>
          </p:nvGrpSpPr>
          <p:grpSpPr>
            <a:xfrm>
              <a:off x="1636286" y="1343659"/>
              <a:ext cx="8919429" cy="2388873"/>
              <a:chOff x="1636286" y="1343659"/>
              <a:chExt cx="8919429" cy="2388873"/>
            </a:xfrm>
          </p:grpSpPr>
          <p:pic>
            <p:nvPicPr>
              <p:cNvPr id="5" name="Picture 4"/>
              <p:cNvPicPr>
                <a:picLocks noChangeAspect="1"/>
              </p:cNvPicPr>
              <p:nvPr/>
            </p:nvPicPr>
            <p:blipFill>
              <a:blip r:embed="rId3"/>
              <a:stretch>
                <a:fillRect/>
              </a:stretch>
            </p:blipFill>
            <p:spPr>
              <a:xfrm>
                <a:off x="1636286" y="1343960"/>
                <a:ext cx="8919429" cy="2388572"/>
              </a:xfrm>
              <a:prstGeom prst="rect">
                <a:avLst/>
              </a:prstGeom>
            </p:spPr>
          </p:pic>
          <p:pic>
            <p:nvPicPr>
              <p:cNvPr id="3" name="Picture 2"/>
              <p:cNvPicPr>
                <a:picLocks noChangeAspect="1"/>
              </p:cNvPicPr>
              <p:nvPr/>
            </p:nvPicPr>
            <p:blipFill>
              <a:blip r:embed="rId4"/>
              <a:stretch>
                <a:fillRect/>
              </a:stretch>
            </p:blipFill>
            <p:spPr>
              <a:xfrm>
                <a:off x="1940830" y="1374771"/>
                <a:ext cx="942857" cy="142857"/>
              </a:xfrm>
              <a:prstGeom prst="rect">
                <a:avLst/>
              </a:prstGeom>
            </p:spPr>
          </p:pic>
          <p:pic>
            <p:nvPicPr>
              <p:cNvPr id="4" name="Picture 3">
                <a:extLst>
                  <a:ext uri="{FF2B5EF4-FFF2-40B4-BE49-F238E27FC236}">
                    <a16:creationId xmlns:a16="http://schemas.microsoft.com/office/drawing/2014/main" id="{4FA69CED-57A7-4B17-9851-0AA5A6DED916}"/>
                  </a:ext>
                </a:extLst>
              </p:cNvPr>
              <p:cNvPicPr>
                <a:picLocks noChangeAspect="1"/>
              </p:cNvPicPr>
              <p:nvPr/>
            </p:nvPicPr>
            <p:blipFill>
              <a:blip r:embed="rId5"/>
              <a:stretch>
                <a:fillRect/>
              </a:stretch>
            </p:blipFill>
            <p:spPr>
              <a:xfrm>
                <a:off x="9298414" y="1343659"/>
                <a:ext cx="1257300" cy="171450"/>
              </a:xfrm>
              <a:prstGeom prst="rect">
                <a:avLst/>
              </a:prstGeom>
            </p:spPr>
          </p:pic>
        </p:grpSp>
        <p:pic>
          <p:nvPicPr>
            <p:cNvPr id="11" name="Picture 10">
              <a:extLst>
                <a:ext uri="{FF2B5EF4-FFF2-40B4-BE49-F238E27FC236}">
                  <a16:creationId xmlns:a16="http://schemas.microsoft.com/office/drawing/2014/main" id="{9746051C-C91B-4796-93BB-79E547B4454E}"/>
                </a:ext>
              </a:extLst>
            </p:cNvPr>
            <p:cNvPicPr>
              <a:picLocks noChangeAspect="1"/>
            </p:cNvPicPr>
            <p:nvPr/>
          </p:nvPicPr>
          <p:blipFill>
            <a:blip r:embed="rId6"/>
            <a:stretch>
              <a:fillRect/>
            </a:stretch>
          </p:blipFill>
          <p:spPr>
            <a:xfrm>
              <a:off x="1921629" y="1358390"/>
              <a:ext cx="620093" cy="172248"/>
            </a:xfrm>
            <a:prstGeom prst="rect">
              <a:avLst/>
            </a:prstGeom>
          </p:spPr>
        </p:pic>
      </p:grpSp>
      <p:sp>
        <p:nvSpPr>
          <p:cNvPr id="9" name="Rectangle 8"/>
          <p:cNvSpPr/>
          <p:nvPr/>
        </p:nvSpPr>
        <p:spPr>
          <a:xfrm>
            <a:off x="5920636" y="3300867"/>
            <a:ext cx="4635078" cy="4191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36285" y="2870199"/>
            <a:ext cx="2354124" cy="330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33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D8B923-D6A6-48E5-8348-59806CC51E2D}"/>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211008"/>
            <a:ext cx="12192000" cy="1143000"/>
          </a:xfrm>
        </p:spPr>
        <p:txBody>
          <a:bodyPr/>
          <a:lstStyle/>
          <a:p>
            <a:r>
              <a:rPr lang="en-US" dirty="0"/>
              <a:t>Compare Staff Information</a:t>
            </a:r>
          </a:p>
        </p:txBody>
      </p:sp>
      <p:sp>
        <p:nvSpPr>
          <p:cNvPr id="5" name="Content Placeholder 2"/>
          <p:cNvSpPr txBox="1">
            <a:spLocks/>
          </p:cNvSpPr>
          <p:nvPr/>
        </p:nvSpPr>
        <p:spPr>
          <a:xfrm>
            <a:off x="1684666" y="5236732"/>
            <a:ext cx="8843211" cy="55180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dirty="0">
                <a:latin typeface="Avenir LT Std 45 Book" panose="020B0502020203020204" pitchFamily="34" charset="0"/>
              </a:rPr>
              <a:t>The match score and the primary staff information from both the master record and the submission record are displayed.</a:t>
            </a:r>
          </a:p>
        </p:txBody>
      </p:sp>
      <p:sp>
        <p:nvSpPr>
          <p:cNvPr id="7" name="Rectangle 6"/>
          <p:cNvSpPr/>
          <p:nvPr/>
        </p:nvSpPr>
        <p:spPr>
          <a:xfrm>
            <a:off x="1724858" y="1800852"/>
            <a:ext cx="5839301" cy="990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161997" y="1122625"/>
            <a:ext cx="942857" cy="142857"/>
          </a:xfrm>
          <a:prstGeom prst="rect">
            <a:avLst/>
          </a:prstGeom>
        </p:spPr>
      </p:pic>
      <p:grpSp>
        <p:nvGrpSpPr>
          <p:cNvPr id="10" name="Group 9">
            <a:extLst>
              <a:ext uri="{FF2B5EF4-FFF2-40B4-BE49-F238E27FC236}">
                <a16:creationId xmlns:a16="http://schemas.microsoft.com/office/drawing/2014/main" id="{917B0D57-2DE4-4B4F-9624-A06A31F35941}"/>
              </a:ext>
            </a:extLst>
          </p:cNvPr>
          <p:cNvGrpSpPr/>
          <p:nvPr/>
        </p:nvGrpSpPr>
        <p:grpSpPr>
          <a:xfrm>
            <a:off x="1684667" y="1069465"/>
            <a:ext cx="8822667" cy="3406000"/>
            <a:chOff x="1684667" y="1069465"/>
            <a:chExt cx="8822667" cy="3406000"/>
          </a:xfrm>
        </p:grpSpPr>
        <p:pic>
          <p:nvPicPr>
            <p:cNvPr id="6" name="Picture 5"/>
            <p:cNvPicPr>
              <a:picLocks noChangeAspect="1"/>
            </p:cNvPicPr>
            <p:nvPr/>
          </p:nvPicPr>
          <p:blipFill>
            <a:blip r:embed="rId4"/>
            <a:stretch>
              <a:fillRect/>
            </a:stretch>
          </p:blipFill>
          <p:spPr>
            <a:xfrm>
              <a:off x="1684667" y="1069465"/>
              <a:ext cx="8822667" cy="3406000"/>
            </a:xfrm>
            <a:prstGeom prst="rect">
              <a:avLst/>
            </a:prstGeom>
          </p:spPr>
        </p:pic>
        <p:pic>
          <p:nvPicPr>
            <p:cNvPr id="4" name="Picture 3">
              <a:extLst>
                <a:ext uri="{FF2B5EF4-FFF2-40B4-BE49-F238E27FC236}">
                  <a16:creationId xmlns:a16="http://schemas.microsoft.com/office/drawing/2014/main" id="{ECFF68B3-89A5-40E1-95BA-88F05066E47B}"/>
                </a:ext>
              </a:extLst>
            </p:cNvPr>
            <p:cNvPicPr>
              <a:picLocks noChangeAspect="1"/>
            </p:cNvPicPr>
            <p:nvPr/>
          </p:nvPicPr>
          <p:blipFill>
            <a:blip r:embed="rId5"/>
            <a:stretch>
              <a:fillRect/>
            </a:stretch>
          </p:blipFill>
          <p:spPr>
            <a:xfrm>
              <a:off x="2142796" y="1084964"/>
              <a:ext cx="863875" cy="239964"/>
            </a:xfrm>
            <a:prstGeom prst="rect">
              <a:avLst/>
            </a:prstGeom>
          </p:spPr>
        </p:pic>
      </p:grpSp>
    </p:spTree>
    <p:extLst>
      <p:ext uri="{BB962C8B-B14F-4D97-AF65-F5344CB8AC3E}">
        <p14:creationId xmlns:p14="http://schemas.microsoft.com/office/powerpoint/2010/main" val="284693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t>
            </a:r>
            <a:r>
              <a:rPr lang="en-US" dirty="0"/>
              <a:t>Terms</a:t>
            </a:r>
          </a:p>
        </p:txBody>
      </p:sp>
      <p:sp>
        <p:nvSpPr>
          <p:cNvPr id="3" name="Content Placeholder 2"/>
          <p:cNvSpPr>
            <a:spLocks noGrp="1"/>
          </p:cNvSpPr>
          <p:nvPr>
            <p:ph idx="1"/>
          </p:nvPr>
        </p:nvSpPr>
        <p:spPr>
          <a:xfrm>
            <a:off x="1662113" y="1143000"/>
            <a:ext cx="8867775" cy="4924338"/>
          </a:xfrm>
        </p:spPr>
        <p:txBody>
          <a:bodyPr>
            <a:normAutofit/>
          </a:bodyPr>
          <a:lstStyle/>
          <a:p>
            <a:r>
              <a:rPr lang="en-US" b="1" dirty="0">
                <a:solidFill>
                  <a:schemeClr val="tx1"/>
                </a:solidFill>
              </a:rPr>
              <a:t>Master Record </a:t>
            </a:r>
            <a:r>
              <a:rPr lang="en-US" dirty="0"/>
              <a:t>– The current active record in the repository which is used for matching.</a:t>
            </a:r>
          </a:p>
          <a:p>
            <a:pPr marL="0" indent="0">
              <a:buNone/>
            </a:pPr>
            <a:endParaRPr lang="en-US" dirty="0"/>
          </a:p>
          <a:p>
            <a:r>
              <a:rPr lang="en-US" b="1" dirty="0">
                <a:solidFill>
                  <a:schemeClr val="tx1"/>
                </a:solidFill>
              </a:rPr>
              <a:t>Submission Record or Input Record</a:t>
            </a:r>
            <a:r>
              <a:rPr lang="en-US" dirty="0"/>
              <a:t>– A record submitted to be matched against the master records.</a:t>
            </a:r>
            <a:r>
              <a:rPr lang="en-US" b="1" dirty="0"/>
              <a:t> </a:t>
            </a:r>
          </a:p>
          <a:p>
            <a:pPr marL="0" indent="0">
              <a:buNone/>
            </a:pPr>
            <a:endParaRPr lang="en-US" b="1" dirty="0"/>
          </a:p>
          <a:p>
            <a:r>
              <a:rPr lang="en-US" b="1" dirty="0">
                <a:solidFill>
                  <a:schemeClr val="tx1"/>
                </a:solidFill>
              </a:rPr>
              <a:t>Staff ID </a:t>
            </a:r>
            <a:r>
              <a:rPr lang="en-US" dirty="0"/>
              <a:t>– the ID that is assigned by the Staff ID system.</a:t>
            </a:r>
          </a:p>
          <a:p>
            <a:endParaRPr lang="en-US" dirty="0"/>
          </a:p>
        </p:txBody>
      </p:sp>
    </p:spTree>
    <p:extLst>
      <p:ext uri="{BB962C8B-B14F-4D97-AF65-F5344CB8AC3E}">
        <p14:creationId xmlns:p14="http://schemas.microsoft.com/office/powerpoint/2010/main" val="5190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23A607-B3BC-4A7E-AC02-07721A8F7E07}"/>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90412"/>
            <a:ext cx="12192000" cy="1143000"/>
          </a:xfrm>
        </p:spPr>
        <p:txBody>
          <a:bodyPr/>
          <a:lstStyle/>
          <a:p>
            <a:r>
              <a:rPr lang="en-US" dirty="0"/>
              <a:t>Compare Staff Information</a:t>
            </a:r>
          </a:p>
        </p:txBody>
      </p:sp>
      <p:sp>
        <p:nvSpPr>
          <p:cNvPr id="5" name="Content Placeholder 2"/>
          <p:cNvSpPr txBox="1">
            <a:spLocks/>
          </p:cNvSpPr>
          <p:nvPr/>
        </p:nvSpPr>
        <p:spPr>
          <a:xfrm>
            <a:off x="1500067" y="5424755"/>
            <a:ext cx="9191866" cy="371289"/>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Fields that are different between submission record and master record are highlighted in yellow.</a:t>
            </a:r>
          </a:p>
        </p:txBody>
      </p:sp>
      <p:pic>
        <p:nvPicPr>
          <p:cNvPr id="4" name="Picture 3">
            <a:extLst>
              <a:ext uri="{FF2B5EF4-FFF2-40B4-BE49-F238E27FC236}">
                <a16:creationId xmlns:a16="http://schemas.microsoft.com/office/drawing/2014/main" id="{DDCD9564-D8B6-41B5-9839-83F25776A4AD}"/>
              </a:ext>
            </a:extLst>
          </p:cNvPr>
          <p:cNvPicPr>
            <a:picLocks noChangeAspect="1"/>
          </p:cNvPicPr>
          <p:nvPr/>
        </p:nvPicPr>
        <p:blipFill>
          <a:blip r:embed="rId3"/>
          <a:stretch>
            <a:fillRect/>
          </a:stretch>
        </p:blipFill>
        <p:spPr>
          <a:xfrm>
            <a:off x="1637584" y="1295142"/>
            <a:ext cx="8916832" cy="3182580"/>
          </a:xfrm>
          <a:prstGeom prst="rect">
            <a:avLst/>
          </a:prstGeom>
        </p:spPr>
      </p:pic>
    </p:spTree>
    <p:extLst>
      <p:ext uri="{BB962C8B-B14F-4D97-AF65-F5344CB8AC3E}">
        <p14:creationId xmlns:p14="http://schemas.microsoft.com/office/powerpoint/2010/main" val="4179283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B43546-8B43-40CE-B174-8E4984D9B29B}"/>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39044"/>
            <a:ext cx="12192000" cy="1143000"/>
          </a:xfrm>
        </p:spPr>
        <p:txBody>
          <a:bodyPr/>
          <a:lstStyle/>
          <a:p>
            <a:r>
              <a:rPr lang="en-US" dirty="0"/>
              <a:t>Make a Match Decision</a:t>
            </a:r>
          </a:p>
        </p:txBody>
      </p:sp>
      <p:sp>
        <p:nvSpPr>
          <p:cNvPr id="3" name="Content Placeholder 2"/>
          <p:cNvSpPr>
            <a:spLocks noGrp="1"/>
          </p:cNvSpPr>
          <p:nvPr>
            <p:ph idx="1"/>
          </p:nvPr>
        </p:nvSpPr>
        <p:spPr>
          <a:xfrm>
            <a:off x="1653176" y="4995302"/>
            <a:ext cx="8885647" cy="1143001"/>
          </a:xfrm>
        </p:spPr>
        <p:txBody>
          <a:bodyPr>
            <a:noAutofit/>
          </a:bodyPr>
          <a:lstStyle/>
          <a:p>
            <a:pPr marL="0" indent="0" algn="ctr">
              <a:lnSpc>
                <a:spcPct val="100000"/>
              </a:lnSpc>
              <a:spcBef>
                <a:spcPts val="0"/>
              </a:spcBef>
              <a:buNone/>
            </a:pPr>
            <a:r>
              <a:rPr lang="en-US" dirty="0">
                <a:solidFill>
                  <a:schemeClr val="tx1"/>
                </a:solidFill>
              </a:rPr>
              <a:t>User decides whether or not these two records are a match:</a:t>
            </a:r>
          </a:p>
          <a:p>
            <a:pPr lvl="1" algn="ctr">
              <a:lnSpc>
                <a:spcPct val="100000"/>
              </a:lnSpc>
            </a:pPr>
            <a:r>
              <a:rPr lang="en-US" dirty="0">
                <a:solidFill>
                  <a:schemeClr val="tx1"/>
                </a:solidFill>
              </a:rPr>
              <a:t>If no match, then Create New ID.</a:t>
            </a:r>
          </a:p>
          <a:p>
            <a:pPr lvl="1" algn="ctr">
              <a:lnSpc>
                <a:spcPct val="100000"/>
              </a:lnSpc>
            </a:pPr>
            <a:r>
              <a:rPr lang="en-US" dirty="0">
                <a:solidFill>
                  <a:schemeClr val="tx1"/>
                </a:solidFill>
              </a:rPr>
              <a:t>If match, then Assign Selected.</a:t>
            </a:r>
          </a:p>
          <a:p>
            <a:pPr marL="0" indent="0" algn="ctr">
              <a:lnSpc>
                <a:spcPct val="100000"/>
              </a:lnSpc>
              <a:spcBef>
                <a:spcPts val="0"/>
              </a:spcBef>
              <a:buNone/>
            </a:pPr>
            <a:r>
              <a:rPr lang="en-US" dirty="0">
                <a:solidFill>
                  <a:schemeClr val="tx1"/>
                </a:solidFill>
              </a:rPr>
              <a:t>The user can also cancel the submission or return to list of near matches.</a:t>
            </a:r>
          </a:p>
        </p:txBody>
      </p:sp>
      <p:pic>
        <p:nvPicPr>
          <p:cNvPr id="4" name="Picture 3"/>
          <p:cNvPicPr>
            <a:picLocks noChangeAspect="1"/>
          </p:cNvPicPr>
          <p:nvPr/>
        </p:nvPicPr>
        <p:blipFill>
          <a:blip r:embed="rId3"/>
          <a:stretch>
            <a:fillRect/>
          </a:stretch>
        </p:blipFill>
        <p:spPr>
          <a:xfrm>
            <a:off x="3926899" y="3532909"/>
            <a:ext cx="1200158" cy="155864"/>
          </a:xfrm>
          <a:prstGeom prst="rect">
            <a:avLst/>
          </a:prstGeom>
        </p:spPr>
      </p:pic>
      <p:pic>
        <p:nvPicPr>
          <p:cNvPr id="7" name="Picture 6"/>
          <p:cNvPicPr>
            <a:picLocks noChangeAspect="1"/>
          </p:cNvPicPr>
          <p:nvPr/>
        </p:nvPicPr>
        <p:blipFill>
          <a:blip r:embed="rId4"/>
          <a:stretch>
            <a:fillRect/>
          </a:stretch>
        </p:blipFill>
        <p:spPr>
          <a:xfrm>
            <a:off x="1738666" y="1291197"/>
            <a:ext cx="8929334" cy="3058666"/>
          </a:xfrm>
          <a:prstGeom prst="rect">
            <a:avLst/>
          </a:prstGeom>
        </p:spPr>
      </p:pic>
      <p:sp>
        <p:nvSpPr>
          <p:cNvPr id="8" name="Rectangle 7"/>
          <p:cNvSpPr/>
          <p:nvPr/>
        </p:nvSpPr>
        <p:spPr>
          <a:xfrm>
            <a:off x="5566811" y="3930763"/>
            <a:ext cx="5191624" cy="4191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007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0A0BC-B3AE-44B3-988E-FF8FA873F103}"/>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499067"/>
            <a:ext cx="12192000" cy="1143000"/>
          </a:xfrm>
        </p:spPr>
        <p:txBody>
          <a:bodyPr/>
          <a:lstStyle/>
          <a:p>
            <a:r>
              <a:rPr lang="en-US" dirty="0"/>
              <a:t>Updating the Master Record</a:t>
            </a:r>
          </a:p>
        </p:txBody>
      </p:sp>
      <p:sp>
        <p:nvSpPr>
          <p:cNvPr id="3" name="Content Placeholder 2"/>
          <p:cNvSpPr>
            <a:spLocks noGrp="1"/>
          </p:cNvSpPr>
          <p:nvPr>
            <p:ph idx="1"/>
          </p:nvPr>
        </p:nvSpPr>
        <p:spPr>
          <a:xfrm>
            <a:off x="648087" y="5184945"/>
            <a:ext cx="10896600" cy="611421"/>
          </a:xfrm>
        </p:spPr>
        <p:txBody>
          <a:bodyPr>
            <a:normAutofit fontScale="62500" lnSpcReduction="20000"/>
          </a:bodyPr>
          <a:lstStyle/>
          <a:p>
            <a:pPr marL="0" lvl="0" indent="0" algn="ctr">
              <a:lnSpc>
                <a:spcPct val="120000"/>
              </a:lnSpc>
              <a:buNone/>
            </a:pPr>
            <a:r>
              <a:rPr lang="en-US" sz="3200" dirty="0">
                <a:solidFill>
                  <a:schemeClr val="tx1"/>
                </a:solidFill>
              </a:rPr>
              <a:t>If you choose “Assign Selected” then you have a choice whether to update master record.</a:t>
            </a:r>
          </a:p>
          <a:p>
            <a:pPr marL="0" indent="0">
              <a:buNone/>
            </a:pPr>
            <a:endParaRPr lang="en-US" dirty="0"/>
          </a:p>
        </p:txBody>
      </p:sp>
      <p:pic>
        <p:nvPicPr>
          <p:cNvPr id="5" name="Picture 4">
            <a:extLst>
              <a:ext uri="{FF2B5EF4-FFF2-40B4-BE49-F238E27FC236}">
                <a16:creationId xmlns:a16="http://schemas.microsoft.com/office/drawing/2014/main" id="{06ED8F69-E94D-4BE2-B971-2CE2D78D2D09}"/>
              </a:ext>
            </a:extLst>
          </p:cNvPr>
          <p:cNvPicPr>
            <a:picLocks noChangeAspect="1"/>
          </p:cNvPicPr>
          <p:nvPr/>
        </p:nvPicPr>
        <p:blipFill>
          <a:blip r:embed="rId3"/>
          <a:stretch>
            <a:fillRect/>
          </a:stretch>
        </p:blipFill>
        <p:spPr>
          <a:xfrm>
            <a:off x="2139075" y="2310388"/>
            <a:ext cx="7913850" cy="560824"/>
          </a:xfrm>
          <a:prstGeom prst="rect">
            <a:avLst/>
          </a:prstGeom>
        </p:spPr>
      </p:pic>
      <p:sp>
        <p:nvSpPr>
          <p:cNvPr id="6" name="Rectangle 5">
            <a:extLst>
              <a:ext uri="{FF2B5EF4-FFF2-40B4-BE49-F238E27FC236}">
                <a16:creationId xmlns:a16="http://schemas.microsoft.com/office/drawing/2014/main" id="{80292F6F-D364-45B9-8559-991BF52F35AD}"/>
              </a:ext>
            </a:extLst>
          </p:cNvPr>
          <p:cNvSpPr/>
          <p:nvPr/>
        </p:nvSpPr>
        <p:spPr>
          <a:xfrm>
            <a:off x="8078875" y="2351313"/>
            <a:ext cx="1909187" cy="472273"/>
          </a:xfrm>
          <a:prstGeom prst="rect">
            <a:avLst/>
          </a:prstGeom>
          <a:ln w="19050">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822222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Master Record</a:t>
            </a:r>
          </a:p>
        </p:txBody>
      </p:sp>
      <p:sp>
        <p:nvSpPr>
          <p:cNvPr id="3" name="Content Placeholder 2"/>
          <p:cNvSpPr>
            <a:spLocks noGrp="1"/>
          </p:cNvSpPr>
          <p:nvPr>
            <p:ph idx="1"/>
          </p:nvPr>
        </p:nvSpPr>
        <p:spPr>
          <a:xfrm>
            <a:off x="1554983" y="900332"/>
            <a:ext cx="9082035" cy="5387926"/>
          </a:xfrm>
        </p:spPr>
        <p:txBody>
          <a:bodyPr>
            <a:normAutofit/>
          </a:bodyPr>
          <a:lstStyle/>
          <a:p>
            <a:pPr marL="0" indent="0">
              <a:buNone/>
            </a:pPr>
            <a:endParaRPr lang="en-US" dirty="0">
              <a:solidFill>
                <a:schemeClr val="tx1"/>
              </a:solidFill>
            </a:endParaRPr>
          </a:p>
          <a:p>
            <a:pPr marL="0" indent="0">
              <a:spcBef>
                <a:spcPts val="0"/>
              </a:spcBef>
              <a:buNone/>
            </a:pPr>
            <a:r>
              <a:rPr lang="en-US" b="1" dirty="0">
                <a:solidFill>
                  <a:schemeClr val="tx1"/>
                </a:solidFill>
              </a:rPr>
              <a:t>Q: </a:t>
            </a:r>
          </a:p>
          <a:p>
            <a:pPr marL="0" indent="0">
              <a:spcBef>
                <a:spcPts val="0"/>
              </a:spcBef>
              <a:buNone/>
            </a:pPr>
            <a:r>
              <a:rPr lang="en-US" dirty="0">
                <a:solidFill>
                  <a:schemeClr val="tx1"/>
                </a:solidFill>
              </a:rPr>
              <a:t>What happens when I select “Yes” for the “Update Master” radio button?</a:t>
            </a:r>
          </a:p>
          <a:p>
            <a:pPr marL="0" indent="0">
              <a:spcBef>
                <a:spcPts val="0"/>
              </a:spcBef>
              <a:buNone/>
            </a:pPr>
            <a:endParaRPr lang="en-US" b="1" dirty="0">
              <a:solidFill>
                <a:schemeClr val="tx1"/>
              </a:solidFill>
            </a:endParaRPr>
          </a:p>
          <a:p>
            <a:pPr marL="0" indent="0">
              <a:spcBef>
                <a:spcPts val="0"/>
              </a:spcBef>
              <a:buNone/>
            </a:pPr>
            <a:r>
              <a:rPr lang="en-US" b="1" dirty="0">
                <a:solidFill>
                  <a:schemeClr val="tx1"/>
                </a:solidFill>
              </a:rPr>
              <a:t>A:</a:t>
            </a:r>
            <a:endParaRPr lang="en-US" dirty="0">
              <a:solidFill>
                <a:schemeClr val="tx1"/>
              </a:solidFill>
            </a:endParaRPr>
          </a:p>
          <a:p>
            <a:pPr marL="0" indent="0">
              <a:spcBef>
                <a:spcPts val="0"/>
              </a:spcBef>
              <a:buNone/>
            </a:pPr>
            <a:r>
              <a:rPr lang="en-US" dirty="0">
                <a:solidFill>
                  <a:schemeClr val="tx1"/>
                </a:solidFill>
              </a:rPr>
              <a:t>The information contained in the submitted record becomes the record’s current information or Master Record.</a:t>
            </a:r>
          </a:p>
          <a:p>
            <a:pPr lvl="1"/>
            <a:r>
              <a:rPr lang="en-US" dirty="0">
                <a:solidFill>
                  <a:schemeClr val="tx1"/>
                </a:solidFill>
              </a:rPr>
              <a:t>The information of the master record becomes part of that record’s history. </a:t>
            </a:r>
          </a:p>
          <a:p>
            <a:pPr lvl="1"/>
            <a:r>
              <a:rPr lang="en-US" dirty="0">
                <a:solidFill>
                  <a:schemeClr val="tx1"/>
                </a:solidFill>
              </a:rPr>
              <a:t>The default is to update master.</a:t>
            </a:r>
            <a:endParaRPr lang="en-US" b="1" dirty="0">
              <a:solidFill>
                <a:schemeClr val="tx1"/>
              </a:solidFill>
            </a:endParaRPr>
          </a:p>
          <a:p>
            <a:pPr marL="0" indent="0">
              <a:buNone/>
            </a:pPr>
            <a:endParaRPr lang="en-US" dirty="0"/>
          </a:p>
        </p:txBody>
      </p:sp>
    </p:spTree>
    <p:extLst>
      <p:ext uri="{BB962C8B-B14F-4D97-AF65-F5344CB8AC3E}">
        <p14:creationId xmlns:p14="http://schemas.microsoft.com/office/powerpoint/2010/main" val="33157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Master Record</a:t>
            </a:r>
          </a:p>
        </p:txBody>
      </p:sp>
      <p:sp>
        <p:nvSpPr>
          <p:cNvPr id="3" name="Content Placeholder 2"/>
          <p:cNvSpPr>
            <a:spLocks noGrp="1"/>
          </p:cNvSpPr>
          <p:nvPr>
            <p:ph idx="1"/>
          </p:nvPr>
        </p:nvSpPr>
        <p:spPr>
          <a:xfrm>
            <a:off x="1981200" y="900332"/>
            <a:ext cx="8589666" cy="5387926"/>
          </a:xfrm>
        </p:spPr>
        <p:txBody>
          <a:bodyPr>
            <a:normAutofit/>
          </a:bodyPr>
          <a:lstStyle/>
          <a:p>
            <a:pPr marL="0" indent="0">
              <a:buNone/>
            </a:pPr>
            <a:endParaRPr lang="en-US" dirty="0"/>
          </a:p>
          <a:p>
            <a:pPr marL="0" indent="0">
              <a:spcBef>
                <a:spcPts val="0"/>
              </a:spcBef>
              <a:buNone/>
            </a:pPr>
            <a:r>
              <a:rPr lang="en-US" b="1" dirty="0">
                <a:solidFill>
                  <a:schemeClr val="tx1"/>
                </a:solidFill>
              </a:rPr>
              <a:t>Q: </a:t>
            </a:r>
          </a:p>
          <a:p>
            <a:pPr marL="0" indent="0">
              <a:spcBef>
                <a:spcPts val="0"/>
              </a:spcBef>
              <a:buNone/>
            </a:pPr>
            <a:r>
              <a:rPr lang="en-US" dirty="0">
                <a:solidFill>
                  <a:schemeClr val="tx1"/>
                </a:solidFill>
              </a:rPr>
              <a:t>What happens when I select “No” for the “Update Master” radio button?</a:t>
            </a:r>
          </a:p>
          <a:p>
            <a:pPr marL="0" indent="0">
              <a:spcBef>
                <a:spcPts val="0"/>
              </a:spcBef>
              <a:buNone/>
            </a:pPr>
            <a:endParaRPr lang="en-US" dirty="0">
              <a:solidFill>
                <a:schemeClr val="tx1"/>
              </a:solidFill>
            </a:endParaRPr>
          </a:p>
          <a:p>
            <a:pPr marL="0" indent="0">
              <a:spcBef>
                <a:spcPts val="0"/>
              </a:spcBef>
              <a:buNone/>
            </a:pPr>
            <a:r>
              <a:rPr lang="en-US" b="1" dirty="0">
                <a:solidFill>
                  <a:schemeClr val="tx1"/>
                </a:solidFill>
              </a:rPr>
              <a:t>A:</a:t>
            </a:r>
            <a:endParaRPr lang="en-US" dirty="0">
              <a:solidFill>
                <a:schemeClr val="tx1"/>
              </a:solidFill>
            </a:endParaRPr>
          </a:p>
          <a:p>
            <a:pPr marL="0" indent="0">
              <a:spcBef>
                <a:spcPts val="0"/>
              </a:spcBef>
              <a:buNone/>
            </a:pPr>
            <a:r>
              <a:rPr lang="en-US" dirty="0">
                <a:solidFill>
                  <a:schemeClr val="tx1"/>
                </a:solidFill>
              </a:rPr>
              <a:t>The submission record will be assigned the matching record’s Staff ID, but the master record will not be updated with the submission record’s information. </a:t>
            </a:r>
          </a:p>
          <a:p>
            <a:endParaRPr lang="en-US" dirty="0"/>
          </a:p>
        </p:txBody>
      </p:sp>
    </p:spTree>
    <p:extLst>
      <p:ext uri="{BB962C8B-B14F-4D97-AF65-F5344CB8AC3E}">
        <p14:creationId xmlns:p14="http://schemas.microsoft.com/office/powerpoint/2010/main" val="28820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300F2-C03C-465B-BC44-1F8064861F22}"/>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1" y="513834"/>
            <a:ext cx="12192000" cy="1143000"/>
          </a:xfrm>
        </p:spPr>
        <p:txBody>
          <a:bodyPr/>
          <a:lstStyle/>
          <a:p>
            <a:r>
              <a:rPr lang="en-US" dirty="0"/>
              <a:t>Match Decision: Assign Selected</a:t>
            </a:r>
          </a:p>
        </p:txBody>
      </p:sp>
      <p:sp>
        <p:nvSpPr>
          <p:cNvPr id="3" name="Content Placeholder 2"/>
          <p:cNvSpPr>
            <a:spLocks noGrp="1"/>
          </p:cNvSpPr>
          <p:nvPr>
            <p:ph idx="1"/>
          </p:nvPr>
        </p:nvSpPr>
        <p:spPr>
          <a:xfrm>
            <a:off x="1553705" y="4989970"/>
            <a:ext cx="9084590" cy="937889"/>
          </a:xfrm>
        </p:spPr>
        <p:txBody>
          <a:bodyPr>
            <a:noAutofit/>
          </a:bodyPr>
          <a:lstStyle/>
          <a:p>
            <a:pPr marL="0" indent="0" algn="ctr">
              <a:lnSpc>
                <a:spcPct val="100000"/>
              </a:lnSpc>
              <a:spcBef>
                <a:spcPts val="0"/>
              </a:spcBef>
              <a:buNone/>
            </a:pPr>
            <a:r>
              <a:rPr lang="en-US" dirty="0">
                <a:solidFill>
                  <a:schemeClr val="tx1"/>
                </a:solidFill>
              </a:rPr>
              <a:t>Staff ID from the master record has been assigned to the submission record.</a:t>
            </a:r>
          </a:p>
          <a:p>
            <a:pPr marL="0" indent="0" algn="ctr">
              <a:lnSpc>
                <a:spcPct val="100000"/>
              </a:lnSpc>
              <a:spcBef>
                <a:spcPts val="0"/>
              </a:spcBef>
              <a:buNone/>
            </a:pPr>
            <a:r>
              <a:rPr lang="en-US" dirty="0">
                <a:solidFill>
                  <a:schemeClr val="tx1"/>
                </a:solidFill>
              </a:rPr>
              <a:t>Select another record to continue resolving near matches.</a:t>
            </a:r>
          </a:p>
        </p:txBody>
      </p:sp>
      <p:grpSp>
        <p:nvGrpSpPr>
          <p:cNvPr id="10" name="Group 9">
            <a:extLst>
              <a:ext uri="{FF2B5EF4-FFF2-40B4-BE49-F238E27FC236}">
                <a16:creationId xmlns:a16="http://schemas.microsoft.com/office/drawing/2014/main" id="{76B02731-B64F-4E99-9548-C6CFBA1B6437}"/>
              </a:ext>
            </a:extLst>
          </p:cNvPr>
          <p:cNvGrpSpPr/>
          <p:nvPr/>
        </p:nvGrpSpPr>
        <p:grpSpPr>
          <a:xfrm>
            <a:off x="883403" y="1763953"/>
            <a:ext cx="10383866" cy="2498085"/>
            <a:chOff x="883403" y="1763953"/>
            <a:chExt cx="10383866" cy="2498085"/>
          </a:xfrm>
        </p:grpSpPr>
        <p:grpSp>
          <p:nvGrpSpPr>
            <p:cNvPr id="8" name="Group 7">
              <a:extLst>
                <a:ext uri="{FF2B5EF4-FFF2-40B4-BE49-F238E27FC236}">
                  <a16:creationId xmlns:a16="http://schemas.microsoft.com/office/drawing/2014/main" id="{07414FC0-2DB9-4A0F-96DF-70EAC273AFE8}"/>
                </a:ext>
              </a:extLst>
            </p:cNvPr>
            <p:cNvGrpSpPr/>
            <p:nvPr/>
          </p:nvGrpSpPr>
          <p:grpSpPr>
            <a:xfrm>
              <a:off x="883403" y="1763953"/>
              <a:ext cx="10383866" cy="2498085"/>
              <a:chOff x="1679095" y="1980926"/>
              <a:chExt cx="8833809" cy="1771682"/>
            </a:xfrm>
          </p:grpSpPr>
          <p:pic>
            <p:nvPicPr>
              <p:cNvPr id="4" name="Picture 3"/>
              <p:cNvPicPr>
                <a:picLocks noChangeAspect="1"/>
              </p:cNvPicPr>
              <p:nvPr/>
            </p:nvPicPr>
            <p:blipFill>
              <a:blip r:embed="rId3"/>
              <a:stretch>
                <a:fillRect/>
              </a:stretch>
            </p:blipFill>
            <p:spPr>
              <a:xfrm>
                <a:off x="1679095" y="1988322"/>
                <a:ext cx="8833809" cy="1764286"/>
              </a:xfrm>
              <a:prstGeom prst="rect">
                <a:avLst/>
              </a:prstGeom>
            </p:spPr>
          </p:pic>
          <p:pic>
            <p:nvPicPr>
              <p:cNvPr id="5" name="Picture 4">
                <a:extLst>
                  <a:ext uri="{FF2B5EF4-FFF2-40B4-BE49-F238E27FC236}">
                    <a16:creationId xmlns:a16="http://schemas.microsoft.com/office/drawing/2014/main" id="{2AAD23F1-7EF4-4C7B-B6CF-A029E8F31137}"/>
                  </a:ext>
                </a:extLst>
              </p:cNvPr>
              <p:cNvPicPr>
                <a:picLocks noChangeAspect="1"/>
              </p:cNvPicPr>
              <p:nvPr/>
            </p:nvPicPr>
            <p:blipFill>
              <a:blip r:embed="rId4"/>
              <a:stretch>
                <a:fillRect/>
              </a:stretch>
            </p:blipFill>
            <p:spPr>
              <a:xfrm>
                <a:off x="9381494" y="1980926"/>
                <a:ext cx="1104900" cy="200025"/>
              </a:xfrm>
              <a:prstGeom prst="rect">
                <a:avLst/>
              </a:prstGeom>
            </p:spPr>
          </p:pic>
        </p:grpSp>
        <p:pic>
          <p:nvPicPr>
            <p:cNvPr id="9" name="Picture 8">
              <a:extLst>
                <a:ext uri="{FF2B5EF4-FFF2-40B4-BE49-F238E27FC236}">
                  <a16:creationId xmlns:a16="http://schemas.microsoft.com/office/drawing/2014/main" id="{F6C92037-D1A8-4EFD-92DC-C9E61388BD29}"/>
                </a:ext>
              </a:extLst>
            </p:cNvPr>
            <p:cNvPicPr>
              <a:picLocks noChangeAspect="1"/>
            </p:cNvPicPr>
            <p:nvPr/>
          </p:nvPicPr>
          <p:blipFill>
            <a:blip r:embed="rId5"/>
            <a:stretch>
              <a:fillRect/>
            </a:stretch>
          </p:blipFill>
          <p:spPr>
            <a:xfrm>
              <a:off x="1124057" y="1811770"/>
              <a:ext cx="857143" cy="238095"/>
            </a:xfrm>
            <a:prstGeom prst="rect">
              <a:avLst/>
            </a:prstGeom>
          </p:spPr>
        </p:pic>
      </p:grpSp>
    </p:spTree>
    <p:extLst>
      <p:ext uri="{BB962C8B-B14F-4D97-AF65-F5344CB8AC3E}">
        <p14:creationId xmlns:p14="http://schemas.microsoft.com/office/powerpoint/2010/main" val="3791859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1143000"/>
          </a:xfrm>
        </p:spPr>
        <p:txBody>
          <a:bodyPr/>
          <a:lstStyle/>
          <a:p>
            <a:r>
              <a:rPr lang="en-US" dirty="0"/>
              <a:t>ID Successfully Assigned</a:t>
            </a:r>
          </a:p>
        </p:txBody>
      </p:sp>
      <p:sp>
        <p:nvSpPr>
          <p:cNvPr id="5" name="Content Placeholder 2"/>
          <p:cNvSpPr txBox="1">
            <a:spLocks/>
          </p:cNvSpPr>
          <p:nvPr/>
        </p:nvSpPr>
        <p:spPr>
          <a:xfrm>
            <a:off x="603153" y="4920562"/>
            <a:ext cx="11417057" cy="1026696"/>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status indicates that all IDs have been assigned and are ready to be downloaded.</a:t>
            </a:r>
          </a:p>
          <a:p>
            <a:pPr marL="0" indent="0" algn="ctr">
              <a:spcBef>
                <a:spcPts val="0"/>
              </a:spcBef>
              <a:buClr>
                <a:srgbClr val="666666"/>
              </a:buClr>
              <a:buNone/>
            </a:pPr>
            <a:r>
              <a:rPr lang="en-US" dirty="0">
                <a:latin typeface="Avenir LT Std 45 Book" panose="020B0502020203020204" pitchFamily="34" charset="0"/>
              </a:rPr>
              <a:t>All the near matches in a batch must be resolved or canceled before the batch moves automatically to assign Staff IDs.</a:t>
            </a:r>
          </a:p>
        </p:txBody>
      </p:sp>
      <p:pic>
        <p:nvPicPr>
          <p:cNvPr id="9" name="Picture 8">
            <a:extLst>
              <a:ext uri="{FF2B5EF4-FFF2-40B4-BE49-F238E27FC236}">
                <a16:creationId xmlns:a16="http://schemas.microsoft.com/office/drawing/2014/main" id="{317DB258-08F1-46AB-83E7-D4BDAB52721C}"/>
              </a:ext>
            </a:extLst>
          </p:cNvPr>
          <p:cNvPicPr>
            <a:picLocks noChangeAspect="1"/>
          </p:cNvPicPr>
          <p:nvPr/>
        </p:nvPicPr>
        <p:blipFill>
          <a:blip r:embed="rId3"/>
          <a:stretch>
            <a:fillRect/>
          </a:stretch>
        </p:blipFill>
        <p:spPr>
          <a:xfrm>
            <a:off x="10054202" y="2024958"/>
            <a:ext cx="1241128" cy="238668"/>
          </a:xfrm>
          <a:prstGeom prst="rect">
            <a:avLst/>
          </a:prstGeom>
        </p:spPr>
      </p:pic>
      <p:sp>
        <p:nvSpPr>
          <p:cNvPr id="7" name="Rectangle 6"/>
          <p:cNvSpPr/>
          <p:nvPr/>
        </p:nvSpPr>
        <p:spPr>
          <a:xfrm>
            <a:off x="9281578" y="4040814"/>
            <a:ext cx="1228571" cy="3144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82D6D0D-14AE-4B77-ADDF-627DA12A8B60}"/>
              </a:ext>
            </a:extLst>
          </p:cNvPr>
          <p:cNvGrpSpPr/>
          <p:nvPr/>
        </p:nvGrpSpPr>
        <p:grpSpPr>
          <a:xfrm>
            <a:off x="648087" y="533400"/>
            <a:ext cx="10896600" cy="4114800"/>
            <a:chOff x="648087" y="533400"/>
            <a:chExt cx="10896600" cy="4114800"/>
          </a:xfrm>
        </p:grpSpPr>
        <p:grpSp>
          <p:nvGrpSpPr>
            <p:cNvPr id="13" name="Group 12">
              <a:extLst>
                <a:ext uri="{FF2B5EF4-FFF2-40B4-BE49-F238E27FC236}">
                  <a16:creationId xmlns:a16="http://schemas.microsoft.com/office/drawing/2014/main" id="{DD230016-7153-4D51-A268-3C86BF657EB5}"/>
                </a:ext>
              </a:extLst>
            </p:cNvPr>
            <p:cNvGrpSpPr/>
            <p:nvPr/>
          </p:nvGrpSpPr>
          <p:grpSpPr>
            <a:xfrm>
              <a:off x="648087" y="533400"/>
              <a:ext cx="10896600" cy="4114800"/>
              <a:chOff x="648087" y="533400"/>
              <a:chExt cx="10896600" cy="4114800"/>
            </a:xfrm>
          </p:grpSpPr>
          <p:sp>
            <p:nvSpPr>
              <p:cNvPr id="8" name="Rectangle 7">
                <a:extLst>
                  <a:ext uri="{FF2B5EF4-FFF2-40B4-BE49-F238E27FC236}">
                    <a16:creationId xmlns:a16="http://schemas.microsoft.com/office/drawing/2014/main" id="{2B80B421-BCC6-4F35-9F5C-EF1EC6916797}"/>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p:cNvPicPr>
                <a:picLocks noChangeAspect="1"/>
              </p:cNvPicPr>
              <p:nvPr/>
            </p:nvPicPr>
            <p:blipFill>
              <a:blip r:embed="rId4"/>
              <a:stretch>
                <a:fillRect/>
              </a:stretch>
            </p:blipFill>
            <p:spPr>
              <a:xfrm>
                <a:off x="9931397" y="2975458"/>
                <a:ext cx="1380046" cy="295456"/>
              </a:xfrm>
              <a:prstGeom prst="rect">
                <a:avLst/>
              </a:prstGeom>
            </p:spPr>
          </p:pic>
          <p:pic>
            <p:nvPicPr>
              <p:cNvPr id="3" name="Picture 2"/>
              <p:cNvPicPr>
                <a:picLocks noChangeAspect="1"/>
              </p:cNvPicPr>
              <p:nvPr/>
            </p:nvPicPr>
            <p:blipFill>
              <a:blip r:embed="rId5"/>
              <a:stretch>
                <a:fillRect/>
              </a:stretch>
            </p:blipFill>
            <p:spPr>
              <a:xfrm>
                <a:off x="1344476" y="2036806"/>
                <a:ext cx="9934413" cy="1290009"/>
              </a:xfrm>
              <a:prstGeom prst="rect">
                <a:avLst/>
              </a:prstGeom>
            </p:spPr>
          </p:pic>
          <p:pic>
            <p:nvPicPr>
              <p:cNvPr id="12" name="Picture 11">
                <a:extLst>
                  <a:ext uri="{FF2B5EF4-FFF2-40B4-BE49-F238E27FC236}">
                    <a16:creationId xmlns:a16="http://schemas.microsoft.com/office/drawing/2014/main" id="{457B21EF-810F-40ED-B46F-E5BD79635DCF}"/>
                  </a:ext>
                </a:extLst>
              </p:cNvPr>
              <p:cNvPicPr>
                <a:picLocks noChangeAspect="1"/>
              </p:cNvPicPr>
              <p:nvPr/>
            </p:nvPicPr>
            <p:blipFill>
              <a:blip r:embed="rId6"/>
              <a:stretch>
                <a:fillRect/>
              </a:stretch>
            </p:blipFill>
            <p:spPr>
              <a:xfrm>
                <a:off x="1653368" y="2067803"/>
                <a:ext cx="717874" cy="199409"/>
              </a:xfrm>
              <a:prstGeom prst="rect">
                <a:avLst/>
              </a:prstGeom>
            </p:spPr>
          </p:pic>
        </p:grpSp>
        <p:pic>
          <p:nvPicPr>
            <p:cNvPr id="14" name="Picture 13">
              <a:extLst>
                <a:ext uri="{FF2B5EF4-FFF2-40B4-BE49-F238E27FC236}">
                  <a16:creationId xmlns:a16="http://schemas.microsoft.com/office/drawing/2014/main" id="{CE82173F-5AC1-4F61-A8A6-56327376FA91}"/>
                </a:ext>
              </a:extLst>
            </p:cNvPr>
            <p:cNvPicPr>
              <a:picLocks noChangeAspect="1"/>
            </p:cNvPicPr>
            <p:nvPr/>
          </p:nvPicPr>
          <p:blipFill>
            <a:blip r:embed="rId7"/>
            <a:stretch>
              <a:fillRect/>
            </a:stretch>
          </p:blipFill>
          <p:spPr>
            <a:xfrm>
              <a:off x="10039772" y="2090193"/>
              <a:ext cx="1219048" cy="123810"/>
            </a:xfrm>
            <a:prstGeom prst="rect">
              <a:avLst/>
            </a:prstGeom>
          </p:spPr>
        </p:pic>
      </p:grpSp>
    </p:spTree>
    <p:extLst>
      <p:ext uri="{BB962C8B-B14F-4D97-AF65-F5344CB8AC3E}">
        <p14:creationId xmlns:p14="http://schemas.microsoft.com/office/powerpoint/2010/main" val="8674697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52400"/>
            <a:ext cx="11083636" cy="1143000"/>
          </a:xfrm>
        </p:spPr>
        <p:txBody>
          <a:bodyPr>
            <a:normAutofit/>
          </a:bodyPr>
          <a:lstStyle/>
          <a:p>
            <a:r>
              <a:rPr lang="en-US" sz="2900" b="0" dirty="0">
                <a:solidFill>
                  <a:schemeClr val="accent2"/>
                </a:solidFill>
                <a:latin typeface="Avenir LT Std 45 Book" panose="020B0502020203020204" pitchFamily="34" charset="0"/>
              </a:rPr>
              <a:t>Consequences of Erroneous Match Decisions</a:t>
            </a:r>
          </a:p>
        </p:txBody>
      </p:sp>
      <p:sp>
        <p:nvSpPr>
          <p:cNvPr id="3" name="Content Placeholder 2"/>
          <p:cNvSpPr>
            <a:spLocks noGrp="1"/>
          </p:cNvSpPr>
          <p:nvPr>
            <p:ph idx="1"/>
          </p:nvPr>
        </p:nvSpPr>
        <p:spPr>
          <a:xfrm>
            <a:off x="1384042" y="1565754"/>
            <a:ext cx="9423917" cy="4328053"/>
          </a:xfrm>
        </p:spPr>
        <p:txBody>
          <a:bodyPr/>
          <a:lstStyle/>
          <a:p>
            <a:pPr marL="0" indent="0">
              <a:lnSpc>
                <a:spcPct val="150000"/>
              </a:lnSpc>
              <a:buNone/>
            </a:pPr>
            <a:r>
              <a:rPr lang="en-US" dirty="0">
                <a:latin typeface="Avenir LT Std 45 Book" panose="020B0502020203020204" pitchFamily="34" charset="0"/>
              </a:rPr>
              <a:t>Duplicate IDs</a:t>
            </a:r>
          </a:p>
          <a:p>
            <a:pPr lvl="1">
              <a:lnSpc>
                <a:spcPct val="150000"/>
              </a:lnSpc>
              <a:buFont typeface="Wingdings" panose="05000000000000000000" pitchFamily="2" charset="2"/>
              <a:buChar char="ü"/>
            </a:pPr>
            <a:r>
              <a:rPr lang="en-US" dirty="0">
                <a:latin typeface="Avenir LT Std 45 Book" panose="020B0502020203020204" pitchFamily="34" charset="0"/>
              </a:rPr>
              <a:t>Sometimes created by selecting ‘Create New ID’ when the user should have selected ‘Assign Selected’.</a:t>
            </a:r>
          </a:p>
          <a:p>
            <a:pPr marL="0" indent="0">
              <a:lnSpc>
                <a:spcPct val="150000"/>
              </a:lnSpc>
              <a:buNone/>
            </a:pPr>
            <a:r>
              <a:rPr lang="en-US" dirty="0">
                <a:latin typeface="Avenir LT Std 45 Book" panose="020B0502020203020204" pitchFamily="34" charset="0"/>
              </a:rPr>
              <a:t>Shared IDs</a:t>
            </a:r>
          </a:p>
          <a:p>
            <a:pPr lvl="1">
              <a:lnSpc>
                <a:spcPct val="150000"/>
              </a:lnSpc>
              <a:buFont typeface="Wingdings" panose="05000000000000000000" pitchFamily="2" charset="2"/>
              <a:buChar char="ü"/>
            </a:pPr>
            <a:r>
              <a:rPr lang="en-US" dirty="0">
                <a:latin typeface="Avenir LT Std 45 Book" panose="020B0502020203020204" pitchFamily="34" charset="0"/>
              </a:rPr>
              <a:t>Sometimes created by selecting ‘Assign Selected’ when the user should have selected ‘Create New ID’.</a:t>
            </a:r>
          </a:p>
          <a:p>
            <a:pPr>
              <a:lnSpc>
                <a:spcPct val="150000"/>
              </a:lnSpc>
            </a:pPr>
            <a:endParaRPr lang="en-US" dirty="0"/>
          </a:p>
        </p:txBody>
      </p:sp>
    </p:spTree>
    <p:custDataLst>
      <p:tags r:id="rId1"/>
    </p:custDataLst>
    <p:extLst>
      <p:ext uri="{BB962C8B-B14F-4D97-AF65-F5344CB8AC3E}">
        <p14:creationId xmlns:p14="http://schemas.microsoft.com/office/powerpoint/2010/main" val="3060370484"/>
      </p:ext>
    </p:extLst>
  </p:cSld>
  <p:clrMapOvr>
    <a:masterClrMapping/>
  </p:clrMapOvr>
  <mc:AlternateContent xmlns:mc="http://schemas.openxmlformats.org/markup-compatibility/2006" xmlns:p14="http://schemas.microsoft.com/office/powerpoint/2010/main">
    <mc:Choice Requires="p14">
      <p:transition spd="slow" p14:dur="2000" advTm="40692"/>
    </mc:Choice>
    <mc:Fallback xmlns="">
      <p:transition spd="slow" advTm="406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0B4ADB-1901-4C03-B6F8-45B4A34D8667}"/>
              </a:ext>
            </a:extLst>
          </p:cNvPr>
          <p:cNvSpPr/>
          <p:nvPr/>
        </p:nvSpPr>
        <p:spPr>
          <a:xfrm>
            <a:off x="6189787" y="470032"/>
            <a:ext cx="5447913" cy="5404413"/>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609" y="544676"/>
            <a:ext cx="5635605" cy="1143000"/>
          </a:xfrm>
        </p:spPr>
        <p:txBody>
          <a:bodyPr>
            <a:normAutofit/>
          </a:bodyPr>
          <a:lstStyle/>
          <a:p>
            <a:r>
              <a:rPr lang="en-US" sz="2900" b="0" dirty="0">
                <a:solidFill>
                  <a:schemeClr val="accent2"/>
                </a:solidFill>
                <a:latin typeface="Avenir LT Std 45 Book" panose="020B0502020203020204" pitchFamily="34" charset="0"/>
              </a:rPr>
              <a:t>Duplicate IDs</a:t>
            </a:r>
          </a:p>
        </p:txBody>
      </p:sp>
      <p:sp>
        <p:nvSpPr>
          <p:cNvPr id="3" name="Content Placeholder 2"/>
          <p:cNvSpPr>
            <a:spLocks noGrp="1"/>
          </p:cNvSpPr>
          <p:nvPr>
            <p:ph idx="1"/>
          </p:nvPr>
        </p:nvSpPr>
        <p:spPr>
          <a:xfrm>
            <a:off x="741874" y="1687676"/>
            <a:ext cx="4983114" cy="4208331"/>
          </a:xfrm>
        </p:spPr>
        <p:txBody>
          <a:bodyPr/>
          <a:lstStyle/>
          <a:p>
            <a:pPr>
              <a:lnSpc>
                <a:spcPct val="150000"/>
              </a:lnSpc>
              <a:buFont typeface="Wingdings" panose="05000000000000000000" pitchFamily="2" charset="2"/>
              <a:buChar char="ü"/>
            </a:pPr>
            <a:r>
              <a:rPr lang="en-US" sz="2400" dirty="0">
                <a:solidFill>
                  <a:schemeClr val="tx1"/>
                </a:solidFill>
                <a:latin typeface="Avenir LT Std 45 Book" panose="020B0502020203020204" pitchFamily="34" charset="0"/>
                <a:cs typeface="+mn-cs"/>
              </a:rPr>
              <a:t>Duplicate IDs are created when a Staff is mistakenly assigned two or more Staff IDs.</a:t>
            </a:r>
          </a:p>
          <a:p>
            <a:pPr>
              <a:lnSpc>
                <a:spcPct val="150000"/>
              </a:lnSpc>
              <a:buFont typeface="Wingdings" panose="05000000000000000000" pitchFamily="2" charset="2"/>
              <a:buChar char="ü"/>
            </a:pPr>
            <a:r>
              <a:rPr lang="en-US" sz="2400" dirty="0">
                <a:solidFill>
                  <a:schemeClr val="tx1"/>
                </a:solidFill>
                <a:latin typeface="Avenir LT Std 45 Book" panose="020B0502020203020204" pitchFamily="34" charset="0"/>
                <a:cs typeface="+mn-cs"/>
              </a:rPr>
              <a:t>Resolution: Retire ID and move data to history.</a:t>
            </a:r>
          </a:p>
          <a:p>
            <a:pPr>
              <a:lnSpc>
                <a:spcPct val="150000"/>
              </a:lnSpc>
              <a:buFont typeface="Wingdings" panose="05000000000000000000" pitchFamily="2" charset="2"/>
              <a:buChar char="ü"/>
            </a:pPr>
            <a:r>
              <a:rPr lang="en-US" sz="2400" dirty="0">
                <a:solidFill>
                  <a:schemeClr val="tx1"/>
                </a:solidFill>
                <a:latin typeface="Avenir LT Std 45 Book" panose="020B0502020203020204" pitchFamily="34" charset="0"/>
                <a:cs typeface="+mn-cs"/>
              </a:rPr>
              <a:t>This will require you to contact support for assistance.</a:t>
            </a:r>
          </a:p>
          <a:p>
            <a:pPr marL="0" indent="0">
              <a:buNone/>
            </a:pPr>
            <a:endParaRPr lang="en-US" dirty="0"/>
          </a:p>
        </p:txBody>
      </p:sp>
      <p:grpSp>
        <p:nvGrpSpPr>
          <p:cNvPr id="21" name="Group 20">
            <a:extLst>
              <a:ext uri="{FF2B5EF4-FFF2-40B4-BE49-F238E27FC236}">
                <a16:creationId xmlns:a16="http://schemas.microsoft.com/office/drawing/2014/main" id="{FAFD8AA4-432C-411A-B2C5-E385BF895F6F}"/>
              </a:ext>
            </a:extLst>
          </p:cNvPr>
          <p:cNvGrpSpPr/>
          <p:nvPr/>
        </p:nvGrpSpPr>
        <p:grpSpPr>
          <a:xfrm>
            <a:off x="6762150" y="1803574"/>
            <a:ext cx="4303185" cy="1942426"/>
            <a:chOff x="3687235" y="2624668"/>
            <a:chExt cx="4303185" cy="1942426"/>
          </a:xfrm>
        </p:grpSpPr>
        <p:grpSp>
          <p:nvGrpSpPr>
            <p:cNvPr id="20" name="Group 19">
              <a:extLst>
                <a:ext uri="{FF2B5EF4-FFF2-40B4-BE49-F238E27FC236}">
                  <a16:creationId xmlns:a16="http://schemas.microsoft.com/office/drawing/2014/main" id="{F8D5BA77-B401-40CD-8CC5-45FCC9F76F9C}"/>
                </a:ext>
              </a:extLst>
            </p:cNvPr>
            <p:cNvGrpSpPr/>
            <p:nvPr/>
          </p:nvGrpSpPr>
          <p:grpSpPr>
            <a:xfrm>
              <a:off x="3687235" y="2624668"/>
              <a:ext cx="4186766" cy="1663963"/>
              <a:chOff x="3687235" y="2624668"/>
              <a:chExt cx="4186766" cy="1663963"/>
            </a:xfrm>
          </p:grpSpPr>
          <p:pic>
            <p:nvPicPr>
              <p:cNvPr id="4" name="Picture 2"/>
              <p:cNvPicPr>
                <a:picLocks noChangeAspect="1" noChangeArrowheads="1"/>
              </p:cNvPicPr>
              <p:nvPr/>
            </p:nvPicPr>
            <p:blipFill>
              <a:blip r:embed="rId3" cstate="print"/>
              <a:srcRect l="53523" r="37367" b="83729"/>
              <a:stretch>
                <a:fillRect/>
              </a:stretch>
            </p:blipFill>
            <p:spPr bwMode="auto">
              <a:xfrm>
                <a:off x="5054599" y="3526631"/>
                <a:ext cx="609600" cy="762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3523" r="37367" b="83729"/>
              <a:stretch>
                <a:fillRect/>
              </a:stretch>
            </p:blipFill>
            <p:spPr bwMode="auto">
              <a:xfrm>
                <a:off x="4419597" y="3526631"/>
                <a:ext cx="609600" cy="762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3523" r="37367" b="83729"/>
              <a:stretch>
                <a:fillRect/>
              </a:stretch>
            </p:blipFill>
            <p:spPr bwMode="auto">
              <a:xfrm>
                <a:off x="3687235" y="3510636"/>
                <a:ext cx="609600" cy="762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3523" r="37367" b="83729"/>
              <a:stretch>
                <a:fillRect/>
              </a:stretch>
            </p:blipFill>
            <p:spPr bwMode="auto">
              <a:xfrm>
                <a:off x="6096000" y="3501231"/>
                <a:ext cx="609600" cy="762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3523" r="37367" b="83729"/>
              <a:stretch>
                <a:fillRect/>
              </a:stretch>
            </p:blipFill>
            <p:spPr bwMode="auto">
              <a:xfrm>
                <a:off x="6654797" y="3522135"/>
                <a:ext cx="609600" cy="7620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53523" r="37367" b="83729"/>
              <a:stretch>
                <a:fillRect/>
              </a:stretch>
            </p:blipFill>
            <p:spPr bwMode="auto">
              <a:xfrm>
                <a:off x="7264401" y="3497263"/>
                <a:ext cx="609600" cy="762000"/>
              </a:xfrm>
              <a:prstGeom prst="rect">
                <a:avLst/>
              </a:prstGeom>
              <a:noFill/>
              <a:ln w="9525">
                <a:noFill/>
                <a:miter lim="800000"/>
                <a:headEnd/>
                <a:tailEnd/>
              </a:ln>
            </p:spPr>
          </p:pic>
          <p:pic>
            <p:nvPicPr>
              <p:cNvPr id="10" name="Picture 2"/>
              <p:cNvPicPr>
                <a:picLocks noChangeAspect="1" noChangeArrowheads="1"/>
              </p:cNvPicPr>
              <p:nvPr/>
            </p:nvPicPr>
            <p:blipFill rotWithShape="1">
              <a:blip r:embed="rId3" cstate="print"/>
              <a:srcRect l="53821" b="83729"/>
              <a:stretch/>
            </p:blipFill>
            <p:spPr bwMode="auto">
              <a:xfrm>
                <a:off x="4134744" y="2624668"/>
                <a:ext cx="3089973" cy="762000"/>
              </a:xfrm>
              <a:prstGeom prst="rect">
                <a:avLst/>
              </a:prstGeom>
              <a:noFill/>
              <a:ln w="9525">
                <a:noFill/>
                <a:miter lim="800000"/>
                <a:headEnd/>
                <a:tailEnd/>
              </a:ln>
            </p:spPr>
          </p:pic>
        </p:grpSp>
        <p:sp>
          <p:nvSpPr>
            <p:cNvPr id="11" name="TextBox 10"/>
            <p:cNvSpPr txBox="1"/>
            <p:nvPr/>
          </p:nvSpPr>
          <p:spPr>
            <a:xfrm>
              <a:off x="4724398" y="3032020"/>
              <a:ext cx="2108199" cy="369332"/>
            </a:xfrm>
            <a:prstGeom prst="rect">
              <a:avLst/>
            </a:prstGeom>
            <a:solidFill>
              <a:schemeClr val="bg1"/>
            </a:solidFill>
          </p:spPr>
          <p:txBody>
            <a:bodyPr wrap="square" rtlCol="0">
              <a:spAutoFit/>
            </a:bodyPr>
            <a:lstStyle/>
            <a:p>
              <a:r>
                <a:rPr lang="en-US" b="1" dirty="0"/>
                <a:t>Staff ID: 1234</a:t>
              </a:r>
            </a:p>
          </p:txBody>
        </p:sp>
        <p:sp>
          <p:nvSpPr>
            <p:cNvPr id="12" name="TextBox 11"/>
            <p:cNvSpPr txBox="1"/>
            <p:nvPr/>
          </p:nvSpPr>
          <p:spPr>
            <a:xfrm>
              <a:off x="3738027" y="4290095"/>
              <a:ext cx="613838" cy="276999"/>
            </a:xfrm>
            <a:prstGeom prst="rect">
              <a:avLst/>
            </a:prstGeom>
            <a:solidFill>
              <a:schemeClr val="bg1"/>
            </a:solidFill>
          </p:spPr>
          <p:txBody>
            <a:bodyPr wrap="square" rtlCol="0">
              <a:spAutoFit/>
            </a:bodyPr>
            <a:lstStyle/>
            <a:p>
              <a:r>
                <a:rPr lang="en-US" sz="1200" b="1" dirty="0"/>
                <a:t>1234</a:t>
              </a:r>
            </a:p>
          </p:txBody>
        </p:sp>
        <p:sp>
          <p:nvSpPr>
            <p:cNvPr id="13" name="TextBox 12"/>
            <p:cNvSpPr txBox="1"/>
            <p:nvPr/>
          </p:nvSpPr>
          <p:spPr>
            <a:xfrm>
              <a:off x="4457690" y="4272637"/>
              <a:ext cx="613838" cy="276999"/>
            </a:xfrm>
            <a:prstGeom prst="rect">
              <a:avLst/>
            </a:prstGeom>
            <a:solidFill>
              <a:schemeClr val="bg1"/>
            </a:solidFill>
          </p:spPr>
          <p:txBody>
            <a:bodyPr wrap="square" rtlCol="0">
              <a:spAutoFit/>
            </a:bodyPr>
            <a:lstStyle/>
            <a:p>
              <a:r>
                <a:rPr lang="en-US" sz="1200" b="1" dirty="0"/>
                <a:t>1111</a:t>
              </a:r>
            </a:p>
          </p:txBody>
        </p:sp>
        <p:sp>
          <p:nvSpPr>
            <p:cNvPr id="14" name="TextBox 13"/>
            <p:cNvSpPr txBox="1"/>
            <p:nvPr/>
          </p:nvSpPr>
          <p:spPr>
            <a:xfrm>
              <a:off x="5109621" y="4290095"/>
              <a:ext cx="613838" cy="276999"/>
            </a:xfrm>
            <a:prstGeom prst="rect">
              <a:avLst/>
            </a:prstGeom>
            <a:solidFill>
              <a:schemeClr val="bg1"/>
            </a:solidFill>
          </p:spPr>
          <p:txBody>
            <a:bodyPr wrap="square" rtlCol="0">
              <a:spAutoFit/>
            </a:bodyPr>
            <a:lstStyle/>
            <a:p>
              <a:r>
                <a:rPr lang="en-US" sz="1200" b="1" dirty="0"/>
                <a:t>2222</a:t>
              </a:r>
            </a:p>
          </p:txBody>
        </p:sp>
        <p:sp>
          <p:nvSpPr>
            <p:cNvPr id="15" name="TextBox 14"/>
            <p:cNvSpPr txBox="1"/>
            <p:nvPr/>
          </p:nvSpPr>
          <p:spPr>
            <a:xfrm>
              <a:off x="6155248" y="4286381"/>
              <a:ext cx="613838" cy="276999"/>
            </a:xfrm>
            <a:prstGeom prst="rect">
              <a:avLst/>
            </a:prstGeom>
            <a:solidFill>
              <a:schemeClr val="bg1"/>
            </a:solidFill>
          </p:spPr>
          <p:txBody>
            <a:bodyPr wrap="square" rtlCol="0">
              <a:spAutoFit/>
            </a:bodyPr>
            <a:lstStyle/>
            <a:p>
              <a:r>
                <a:rPr lang="en-US" sz="1200" b="1" dirty="0"/>
                <a:t>3333</a:t>
              </a:r>
            </a:p>
          </p:txBody>
        </p:sp>
        <p:sp>
          <p:nvSpPr>
            <p:cNvPr id="16" name="TextBox 15"/>
            <p:cNvSpPr txBox="1"/>
            <p:nvPr/>
          </p:nvSpPr>
          <p:spPr>
            <a:xfrm>
              <a:off x="6701360" y="4282412"/>
              <a:ext cx="613838" cy="276999"/>
            </a:xfrm>
            <a:prstGeom prst="rect">
              <a:avLst/>
            </a:prstGeom>
            <a:solidFill>
              <a:schemeClr val="bg1"/>
            </a:solidFill>
          </p:spPr>
          <p:txBody>
            <a:bodyPr wrap="square" rtlCol="0">
              <a:spAutoFit/>
            </a:bodyPr>
            <a:lstStyle/>
            <a:p>
              <a:r>
                <a:rPr lang="en-US" sz="1200" b="1" dirty="0"/>
                <a:t>4444</a:t>
              </a:r>
            </a:p>
          </p:txBody>
        </p:sp>
        <p:sp>
          <p:nvSpPr>
            <p:cNvPr id="17" name="TextBox 16"/>
            <p:cNvSpPr txBox="1"/>
            <p:nvPr/>
          </p:nvSpPr>
          <p:spPr>
            <a:xfrm>
              <a:off x="7376582" y="4255703"/>
              <a:ext cx="613838" cy="276999"/>
            </a:xfrm>
            <a:prstGeom prst="rect">
              <a:avLst/>
            </a:prstGeom>
            <a:solidFill>
              <a:schemeClr val="bg1"/>
            </a:solidFill>
          </p:spPr>
          <p:txBody>
            <a:bodyPr wrap="square" rtlCol="0">
              <a:spAutoFit/>
            </a:bodyPr>
            <a:lstStyle/>
            <a:p>
              <a:r>
                <a:rPr lang="en-US" sz="1200" b="1" dirty="0"/>
                <a:t>5555</a:t>
              </a:r>
            </a:p>
          </p:txBody>
        </p:sp>
      </p:grpSp>
    </p:spTree>
    <p:extLst>
      <p:ext uri="{BB962C8B-B14F-4D97-AF65-F5344CB8AC3E}">
        <p14:creationId xmlns:p14="http://schemas.microsoft.com/office/powerpoint/2010/main" val="3126922396"/>
      </p:ext>
    </p:extLst>
  </p:cSld>
  <p:clrMapOvr>
    <a:masterClrMapping/>
  </p:clrMapOvr>
  <mc:AlternateContent xmlns:mc="http://schemas.openxmlformats.org/markup-compatibility/2006" xmlns:p14="http://schemas.microsoft.com/office/powerpoint/2010/main">
    <mc:Choice Requires="p14">
      <p:transition spd="slow" p14:dur="2000" advTm="23853"/>
    </mc:Choice>
    <mc:Fallback xmlns="">
      <p:transition spd="slow" advTm="23853"/>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76249-9743-4852-9DB5-1E26431497D1}"/>
              </a:ext>
            </a:extLst>
          </p:cNvPr>
          <p:cNvSpPr/>
          <p:nvPr/>
        </p:nvSpPr>
        <p:spPr>
          <a:xfrm>
            <a:off x="6189787" y="470032"/>
            <a:ext cx="5447913" cy="5404413"/>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01" y="563383"/>
            <a:ext cx="5540903" cy="1143000"/>
          </a:xfrm>
        </p:spPr>
        <p:txBody>
          <a:bodyPr>
            <a:normAutofit/>
          </a:bodyPr>
          <a:lstStyle/>
          <a:p>
            <a:r>
              <a:rPr lang="en-US" sz="2900" b="0" dirty="0">
                <a:solidFill>
                  <a:schemeClr val="accent2"/>
                </a:solidFill>
                <a:latin typeface="Avenir LT Std 45 Book" panose="020B0502020203020204" pitchFamily="34" charset="0"/>
              </a:rPr>
              <a:t>Shared IDs</a:t>
            </a:r>
          </a:p>
        </p:txBody>
      </p:sp>
      <p:sp>
        <p:nvSpPr>
          <p:cNvPr id="3" name="Content Placeholder 2"/>
          <p:cNvSpPr>
            <a:spLocks noGrp="1"/>
          </p:cNvSpPr>
          <p:nvPr>
            <p:ph idx="1"/>
          </p:nvPr>
        </p:nvSpPr>
        <p:spPr>
          <a:xfrm>
            <a:off x="675949" y="1706383"/>
            <a:ext cx="4903755" cy="4170963"/>
          </a:xfrm>
        </p:spPr>
        <p:txBody>
          <a:bodyPr/>
          <a:lstStyle/>
          <a:p>
            <a:pPr>
              <a:lnSpc>
                <a:spcPct val="150000"/>
              </a:lnSpc>
              <a:buFont typeface="Wingdings" panose="05000000000000000000" pitchFamily="2" charset="2"/>
              <a:buChar char="ü"/>
            </a:pPr>
            <a:r>
              <a:rPr lang="en-US" sz="2400" dirty="0">
                <a:solidFill>
                  <a:schemeClr val="tx1"/>
                </a:solidFill>
                <a:latin typeface="Avenir LT Std 45 Book" panose="020B0502020203020204" pitchFamily="34" charset="0"/>
                <a:cs typeface="+mn-cs"/>
              </a:rPr>
              <a:t>A Shared ID occurs when two separate Staff members are both using the same Staff ID.</a:t>
            </a:r>
          </a:p>
          <a:p>
            <a:pPr>
              <a:lnSpc>
                <a:spcPct val="150000"/>
              </a:lnSpc>
              <a:buFont typeface="Wingdings" panose="05000000000000000000" pitchFamily="2" charset="2"/>
              <a:buChar char="ü"/>
            </a:pPr>
            <a:r>
              <a:rPr lang="en-US" sz="2400" dirty="0">
                <a:solidFill>
                  <a:schemeClr val="tx1"/>
                </a:solidFill>
                <a:latin typeface="Avenir LT Std 45 Book" panose="020B0502020203020204" pitchFamily="34" charset="0"/>
                <a:cs typeface="+mn-cs"/>
              </a:rPr>
              <a:t>Resolution: Separate IDs</a:t>
            </a:r>
          </a:p>
          <a:p>
            <a:pPr>
              <a:lnSpc>
                <a:spcPct val="150000"/>
              </a:lnSpc>
              <a:buFont typeface="Wingdings" panose="05000000000000000000" pitchFamily="2" charset="2"/>
              <a:buChar char="ü"/>
            </a:pPr>
            <a:r>
              <a:rPr lang="en-US" sz="2400" dirty="0">
                <a:solidFill>
                  <a:schemeClr val="tx1"/>
                </a:solidFill>
                <a:cs typeface="+mn-cs"/>
              </a:rPr>
              <a:t>This will require you to contact support for assistance.</a:t>
            </a:r>
            <a:endParaRPr lang="en-US" sz="2400" dirty="0">
              <a:solidFill>
                <a:schemeClr val="tx1"/>
              </a:solidFill>
              <a:latin typeface="Avenir LT Std 45 Book" panose="020B0502020203020204" pitchFamily="34" charset="0"/>
              <a:cs typeface="+mn-cs"/>
            </a:endParaRPr>
          </a:p>
        </p:txBody>
      </p:sp>
      <p:grpSp>
        <p:nvGrpSpPr>
          <p:cNvPr id="9" name="Group 8">
            <a:extLst>
              <a:ext uri="{FF2B5EF4-FFF2-40B4-BE49-F238E27FC236}">
                <a16:creationId xmlns:a16="http://schemas.microsoft.com/office/drawing/2014/main" id="{65BAB666-B516-4A7F-AD29-B9C680492BE7}"/>
              </a:ext>
            </a:extLst>
          </p:cNvPr>
          <p:cNvGrpSpPr/>
          <p:nvPr/>
        </p:nvGrpSpPr>
        <p:grpSpPr>
          <a:xfrm>
            <a:off x="6549292" y="2335822"/>
            <a:ext cx="4728902" cy="1672832"/>
            <a:chOff x="3259399" y="2988341"/>
            <a:chExt cx="4728902" cy="1672832"/>
          </a:xfrm>
        </p:grpSpPr>
        <p:pic>
          <p:nvPicPr>
            <p:cNvPr id="4" name="Picture 2"/>
            <p:cNvPicPr>
              <a:picLocks noChangeAspect="1" noChangeArrowheads="1"/>
            </p:cNvPicPr>
            <p:nvPr/>
          </p:nvPicPr>
          <p:blipFill>
            <a:blip r:embed="rId3" cstate="print"/>
            <a:srcRect l="53523" r="37367" b="83729"/>
            <a:stretch>
              <a:fillRect/>
            </a:stretch>
          </p:blipFill>
          <p:spPr bwMode="auto">
            <a:xfrm>
              <a:off x="5245102" y="3409709"/>
              <a:ext cx="609600" cy="762000"/>
            </a:xfrm>
            <a:prstGeom prst="rect">
              <a:avLst/>
            </a:prstGeom>
            <a:noFill/>
            <a:ln w="9525">
              <a:noFill/>
              <a:miter lim="800000"/>
              <a:headEnd/>
              <a:tailEnd/>
            </a:ln>
          </p:spPr>
        </p:pic>
        <p:pic>
          <p:nvPicPr>
            <p:cNvPr id="5" name="Picture 2"/>
            <p:cNvPicPr>
              <a:picLocks noChangeAspect="1" noChangeArrowheads="1"/>
            </p:cNvPicPr>
            <p:nvPr/>
          </p:nvPicPr>
          <p:blipFill rotWithShape="1">
            <a:blip r:embed="rId4" cstate="print"/>
            <a:srcRect l="57784" t="18996" r="34993" b="59359"/>
            <a:stretch/>
          </p:blipFill>
          <p:spPr bwMode="auto">
            <a:xfrm>
              <a:off x="5943601" y="3348084"/>
              <a:ext cx="524933" cy="997721"/>
            </a:xfrm>
            <a:prstGeom prst="rect">
              <a:avLst/>
            </a:prstGeom>
            <a:noFill/>
            <a:ln w="9525">
              <a:noFill/>
              <a:miter lim="800000"/>
              <a:headEnd/>
              <a:tailEnd/>
            </a:ln>
          </p:spPr>
        </p:pic>
        <p:sp>
          <p:nvSpPr>
            <p:cNvPr id="6" name="TextBox 5"/>
            <p:cNvSpPr txBox="1"/>
            <p:nvPr/>
          </p:nvSpPr>
          <p:spPr>
            <a:xfrm>
              <a:off x="4961464" y="4291841"/>
              <a:ext cx="2108199" cy="369332"/>
            </a:xfrm>
            <a:prstGeom prst="rect">
              <a:avLst/>
            </a:prstGeom>
            <a:solidFill>
              <a:schemeClr val="bg1"/>
            </a:solidFill>
          </p:spPr>
          <p:txBody>
            <a:bodyPr wrap="square" rtlCol="0">
              <a:spAutoFit/>
            </a:bodyPr>
            <a:lstStyle/>
            <a:p>
              <a:r>
                <a:rPr lang="en-US" b="1" dirty="0"/>
                <a:t>Staff ID: 12345</a:t>
              </a:r>
            </a:p>
          </p:txBody>
        </p:sp>
        <p:sp>
          <p:nvSpPr>
            <p:cNvPr id="7" name="TextBox 6"/>
            <p:cNvSpPr txBox="1"/>
            <p:nvPr/>
          </p:nvSpPr>
          <p:spPr>
            <a:xfrm>
              <a:off x="3259399" y="3004383"/>
              <a:ext cx="2463803" cy="369332"/>
            </a:xfrm>
            <a:prstGeom prst="rect">
              <a:avLst/>
            </a:prstGeom>
            <a:solidFill>
              <a:schemeClr val="bg1"/>
            </a:solidFill>
          </p:spPr>
          <p:txBody>
            <a:bodyPr wrap="square" rtlCol="0">
              <a:spAutoFit/>
            </a:bodyPr>
            <a:lstStyle/>
            <a:p>
              <a:r>
                <a:rPr lang="en-US" b="1" dirty="0"/>
                <a:t>Jon Thomas Henderson</a:t>
              </a:r>
            </a:p>
          </p:txBody>
        </p:sp>
        <p:sp>
          <p:nvSpPr>
            <p:cNvPr id="8" name="TextBox 7"/>
            <p:cNvSpPr txBox="1"/>
            <p:nvPr/>
          </p:nvSpPr>
          <p:spPr>
            <a:xfrm>
              <a:off x="5880102" y="2988341"/>
              <a:ext cx="2108199" cy="369332"/>
            </a:xfrm>
            <a:prstGeom prst="rect">
              <a:avLst/>
            </a:prstGeom>
            <a:solidFill>
              <a:schemeClr val="bg1"/>
            </a:solidFill>
          </p:spPr>
          <p:txBody>
            <a:bodyPr wrap="square" rtlCol="0">
              <a:spAutoFit/>
            </a:bodyPr>
            <a:lstStyle/>
            <a:p>
              <a:r>
                <a:rPr lang="en-US" b="1" dirty="0"/>
                <a:t>JT Henderson</a:t>
              </a:r>
            </a:p>
          </p:txBody>
        </p:sp>
      </p:grpSp>
    </p:spTree>
    <p:extLst>
      <p:ext uri="{BB962C8B-B14F-4D97-AF65-F5344CB8AC3E}">
        <p14:creationId xmlns:p14="http://schemas.microsoft.com/office/powerpoint/2010/main" val="3980327820"/>
      </p:ext>
    </p:extLst>
  </p:cSld>
  <p:clrMapOvr>
    <a:masterClrMapping/>
  </p:clrMapOvr>
  <mc:AlternateContent xmlns:mc="http://schemas.openxmlformats.org/markup-compatibility/2006" xmlns:p14="http://schemas.microsoft.com/office/powerpoint/2010/main">
    <mc:Choice Requires="p14">
      <p:transition spd="slow" p14:dur="2000" advTm="32549"/>
    </mc:Choice>
    <mc:Fallback xmlns="">
      <p:transition spd="slow" advTm="325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t>
            </a:r>
            <a:r>
              <a:rPr lang="en-US" dirty="0"/>
              <a:t>Terms</a:t>
            </a:r>
          </a:p>
        </p:txBody>
      </p:sp>
      <p:sp>
        <p:nvSpPr>
          <p:cNvPr id="3" name="Content Placeholder 2"/>
          <p:cNvSpPr>
            <a:spLocks noGrp="1"/>
          </p:cNvSpPr>
          <p:nvPr>
            <p:ph idx="1"/>
          </p:nvPr>
        </p:nvSpPr>
        <p:spPr>
          <a:xfrm>
            <a:off x="1662113" y="1143000"/>
            <a:ext cx="8867775" cy="4924338"/>
          </a:xfrm>
        </p:spPr>
        <p:txBody>
          <a:bodyPr>
            <a:normAutofit/>
          </a:bodyPr>
          <a:lstStyle/>
          <a:p>
            <a:r>
              <a:rPr lang="en-US" b="1" dirty="0">
                <a:solidFill>
                  <a:schemeClr val="tx1"/>
                </a:solidFill>
              </a:rPr>
              <a:t>Batch</a:t>
            </a:r>
            <a:r>
              <a:rPr lang="en-US" b="1" dirty="0"/>
              <a:t> </a:t>
            </a:r>
            <a:r>
              <a:rPr lang="en-US" dirty="0"/>
              <a:t>–  A group of submission records submitted to the system at the same time which are stored as unique entries and can be referred back to by Batch Number.  A batch can consist of a single submission record or many submission records.</a:t>
            </a:r>
          </a:p>
          <a:p>
            <a:pPr marL="0" indent="0">
              <a:buNone/>
            </a:pPr>
            <a:endParaRPr lang="en-US" dirty="0"/>
          </a:p>
          <a:p>
            <a:r>
              <a:rPr lang="en-US" b="1" dirty="0">
                <a:solidFill>
                  <a:schemeClr val="tx1"/>
                </a:solidFill>
              </a:rPr>
              <a:t>Match Threshold </a:t>
            </a:r>
            <a:r>
              <a:rPr lang="en-US" dirty="0"/>
              <a:t>– Values set by the system administrator that determine the Match, Near Match and No Match scores.</a:t>
            </a:r>
          </a:p>
          <a:p>
            <a:endParaRPr lang="en-US" dirty="0"/>
          </a:p>
        </p:txBody>
      </p:sp>
    </p:spTree>
    <p:extLst>
      <p:ext uri="{BB962C8B-B14F-4D97-AF65-F5344CB8AC3E}">
        <p14:creationId xmlns:p14="http://schemas.microsoft.com/office/powerpoint/2010/main" val="1440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B13F-B921-4591-9571-E643D1AFD23A}"/>
              </a:ext>
            </a:extLst>
          </p:cNvPr>
          <p:cNvSpPr>
            <a:spLocks noGrp="1"/>
          </p:cNvSpPr>
          <p:nvPr>
            <p:ph type="title"/>
          </p:nvPr>
        </p:nvSpPr>
        <p:spPr/>
        <p:txBody>
          <a:bodyPr>
            <a:normAutofit/>
          </a:bodyPr>
          <a:lstStyle/>
          <a:p>
            <a:r>
              <a:rPr lang="en-US" sz="2800" dirty="0"/>
              <a:t>Duplicate ID and Shared ID Resolutions</a:t>
            </a:r>
          </a:p>
        </p:txBody>
      </p:sp>
      <p:sp>
        <p:nvSpPr>
          <p:cNvPr id="3" name="Content Placeholder 2">
            <a:extLst>
              <a:ext uri="{FF2B5EF4-FFF2-40B4-BE49-F238E27FC236}">
                <a16:creationId xmlns:a16="http://schemas.microsoft.com/office/drawing/2014/main" id="{6F48CB6D-DB07-4380-86F9-D0019D2B2F49}"/>
              </a:ext>
            </a:extLst>
          </p:cNvPr>
          <p:cNvSpPr>
            <a:spLocks noGrp="1"/>
          </p:cNvSpPr>
          <p:nvPr>
            <p:ph idx="1"/>
          </p:nvPr>
        </p:nvSpPr>
        <p:spPr>
          <a:xfrm>
            <a:off x="1871330" y="1351010"/>
            <a:ext cx="8449340" cy="4564062"/>
          </a:xfrm>
        </p:spPr>
        <p:txBody>
          <a:bodyPr/>
          <a:lstStyle/>
          <a:p>
            <a:r>
              <a:rPr lang="en-US" sz="2400" dirty="0">
                <a:solidFill>
                  <a:schemeClr val="tx1"/>
                </a:solidFill>
              </a:rPr>
              <a:t>To fix a duplicate or shared ID contact </a:t>
            </a:r>
            <a:r>
              <a:rPr lang="en-US" sz="2400" u="sng" dirty="0">
                <a:solidFill>
                  <a:schemeClr val="accent2"/>
                </a:solidFill>
                <a:hlinkClick r:id="rId3"/>
              </a:rPr>
              <a:t>EdLink360@la.gov</a:t>
            </a:r>
            <a:endParaRPr lang="en-US" sz="2400" u="sng" dirty="0">
              <a:solidFill>
                <a:schemeClr val="accent2"/>
              </a:solidFill>
            </a:endParaRPr>
          </a:p>
          <a:p>
            <a:r>
              <a:rPr lang="en-US" sz="2400" dirty="0">
                <a:solidFill>
                  <a:schemeClr val="tx1"/>
                </a:solidFill>
              </a:rPr>
              <a:t>Request the appropriate form listed below:</a:t>
            </a:r>
          </a:p>
          <a:p>
            <a:pPr lvl="1"/>
            <a:r>
              <a:rPr lang="en-US" sz="2400" dirty="0">
                <a:solidFill>
                  <a:schemeClr val="tx1"/>
                </a:solidFill>
              </a:rPr>
              <a:t>ID Retirement request form (for Duplicate IDs)</a:t>
            </a:r>
          </a:p>
          <a:p>
            <a:pPr lvl="1"/>
            <a:r>
              <a:rPr lang="en-US" sz="2400" dirty="0">
                <a:solidFill>
                  <a:schemeClr val="tx1"/>
                </a:solidFill>
              </a:rPr>
              <a:t>Split ID request form (for Shared IDs)</a:t>
            </a:r>
          </a:p>
          <a:p>
            <a:pPr marL="0" indent="0">
              <a:buNone/>
            </a:pPr>
            <a:endParaRPr lang="en-US" dirty="0"/>
          </a:p>
        </p:txBody>
      </p:sp>
    </p:spTree>
    <p:extLst>
      <p:ext uri="{BB962C8B-B14F-4D97-AF65-F5344CB8AC3E}">
        <p14:creationId xmlns:p14="http://schemas.microsoft.com/office/powerpoint/2010/main" val="1073882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78" y="210619"/>
            <a:ext cx="9790922" cy="1143000"/>
          </a:xfrm>
        </p:spPr>
        <p:txBody>
          <a:bodyPr>
            <a:normAutofit/>
          </a:bodyPr>
          <a:lstStyle/>
          <a:p>
            <a:r>
              <a:rPr lang="en-US" sz="2800" b="0" dirty="0">
                <a:solidFill>
                  <a:schemeClr val="accent2"/>
                </a:solidFill>
                <a:latin typeface="Avenir LT Std 45 Book" panose="020B0502020203020204" pitchFamily="34" charset="0"/>
              </a:rPr>
              <a:t>Exact Match</a:t>
            </a:r>
          </a:p>
        </p:txBody>
      </p:sp>
      <p:sp>
        <p:nvSpPr>
          <p:cNvPr id="3" name="Content Placeholder 2"/>
          <p:cNvSpPr>
            <a:spLocks noGrp="1"/>
          </p:cNvSpPr>
          <p:nvPr>
            <p:ph idx="1"/>
          </p:nvPr>
        </p:nvSpPr>
        <p:spPr>
          <a:xfrm>
            <a:off x="877078" y="1415442"/>
            <a:ext cx="10282334" cy="4183692"/>
          </a:xfrm>
        </p:spPr>
        <p:txBody>
          <a:bodyPr>
            <a:normAutofit/>
          </a:bodyPr>
          <a:lstStyle/>
          <a:p>
            <a:pPr>
              <a:lnSpc>
                <a:spcPct val="150000"/>
              </a:lnSpc>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cs typeface="+mn-cs"/>
              </a:rPr>
              <a:t>A Staff with a Staff ID may be submitted to the system during a batch upload.</a:t>
            </a:r>
          </a:p>
          <a:p>
            <a:pPr>
              <a:lnSpc>
                <a:spcPct val="150000"/>
              </a:lnSpc>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cs typeface="+mn-cs"/>
              </a:rPr>
              <a:t>The system is set to check for an exact match of the Staff ID, Last Name, and First Name.</a:t>
            </a:r>
          </a:p>
          <a:p>
            <a:pPr>
              <a:lnSpc>
                <a:spcPct val="150000"/>
              </a:lnSpc>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cs typeface="+mn-cs"/>
              </a:rPr>
              <a:t>If the data matches exactly, the Staff will skip the matching engine entirely and be returned in the results with the existing Staff ID.</a:t>
            </a:r>
          </a:p>
          <a:p>
            <a:pPr>
              <a:lnSpc>
                <a:spcPct val="150000"/>
              </a:lnSpc>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cs typeface="+mn-cs"/>
              </a:rPr>
              <a:t>The Staff ID can then be downloaded in the Batch Download.</a:t>
            </a:r>
          </a:p>
        </p:txBody>
      </p:sp>
    </p:spTree>
    <p:extLst>
      <p:ext uri="{BB962C8B-B14F-4D97-AF65-F5344CB8AC3E}">
        <p14:creationId xmlns:p14="http://schemas.microsoft.com/office/powerpoint/2010/main" val="4112030554"/>
      </p:ext>
    </p:extLst>
  </p:cSld>
  <p:clrMapOvr>
    <a:masterClrMapping/>
  </p:clrMapOvr>
  <mc:AlternateContent xmlns:mc="http://schemas.openxmlformats.org/markup-compatibility/2006" xmlns:p14="http://schemas.microsoft.com/office/powerpoint/2010/main">
    <mc:Choice Requires="p14">
      <p:transition spd="slow" p14:dur="2000" advTm="27563"/>
    </mc:Choice>
    <mc:Fallback xmlns="">
      <p:transition spd="slow" advTm="27563"/>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venir LT Std 45 Book" panose="020B0502020203020204" pitchFamily="34" charset="0"/>
              </a:rPr>
              <a:t>Near Match Decision Best Practices</a:t>
            </a:r>
          </a:p>
        </p:txBody>
      </p:sp>
      <p:sp>
        <p:nvSpPr>
          <p:cNvPr id="3" name="Content Placeholder 2"/>
          <p:cNvSpPr>
            <a:spLocks noGrp="1"/>
          </p:cNvSpPr>
          <p:nvPr>
            <p:ph idx="1"/>
          </p:nvPr>
        </p:nvSpPr>
        <p:spPr>
          <a:xfrm>
            <a:off x="2348024" y="1329744"/>
            <a:ext cx="7495953" cy="4564062"/>
          </a:xfrm>
        </p:spPr>
        <p:txBody>
          <a:bodyPr/>
          <a:lstStyle/>
          <a:p>
            <a:pPr lvl="0">
              <a:lnSpc>
                <a:spcPct val="150000"/>
              </a:lnSpc>
              <a:spcBef>
                <a:spcPts val="0"/>
              </a:spcBef>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rPr>
              <a:t>Compare all the data provided in the side by side comparison, not just the required fields. </a:t>
            </a:r>
          </a:p>
          <a:p>
            <a:pPr lvl="0">
              <a:lnSpc>
                <a:spcPct val="150000"/>
              </a:lnSpc>
              <a:spcBef>
                <a:spcPts val="0"/>
              </a:spcBef>
              <a:buClr>
                <a:schemeClr val="accent3"/>
              </a:buClr>
              <a:buFont typeface="Wingdings" panose="05000000000000000000" pitchFamily="2" charset="2"/>
              <a:buChar char="ü"/>
            </a:pPr>
            <a:r>
              <a:rPr lang="en-US" sz="2400" dirty="0">
                <a:solidFill>
                  <a:schemeClr val="tx1"/>
                </a:solidFill>
                <a:latin typeface="Avenir LT Std 45 Book" panose="020B0502020203020204" pitchFamily="34" charset="0"/>
              </a:rPr>
              <a:t>Speak with the </a:t>
            </a:r>
            <a:r>
              <a:rPr lang="en-US" sz="2400" dirty="0">
                <a:solidFill>
                  <a:schemeClr val="tx1"/>
                </a:solidFill>
              </a:rPr>
              <a:t>s</a:t>
            </a:r>
            <a:r>
              <a:rPr lang="en-US" sz="2400" dirty="0">
                <a:solidFill>
                  <a:schemeClr val="tx1"/>
                </a:solidFill>
                <a:latin typeface="Avenir LT Std 45 Book" panose="020B0502020203020204" pitchFamily="34" charset="0"/>
              </a:rPr>
              <a:t>taff member involved in the near match.</a:t>
            </a:r>
          </a:p>
          <a:p>
            <a:endParaRPr lang="en-US" dirty="0"/>
          </a:p>
        </p:txBody>
      </p:sp>
    </p:spTree>
    <p:extLst>
      <p:ext uri="{BB962C8B-B14F-4D97-AF65-F5344CB8AC3E}">
        <p14:creationId xmlns:p14="http://schemas.microsoft.com/office/powerpoint/2010/main" val="2101347246"/>
      </p:ext>
    </p:extLst>
  </p:cSld>
  <p:clrMapOvr>
    <a:masterClrMapping/>
  </p:clrMapOvr>
  <mc:AlternateContent xmlns:mc="http://schemas.openxmlformats.org/markup-compatibility/2006" xmlns:p14="http://schemas.microsoft.com/office/powerpoint/2010/main">
    <mc:Choice Requires="p14">
      <p:transition spd="slow" p14:dur="2000" advTm="30674"/>
    </mc:Choice>
    <mc:Fallback xmlns="">
      <p:transition spd="slow" advTm="30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#3</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2984903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#3</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tx1"/>
                </a:solidFill>
              </a:rPr>
              <a:t>What is it called when a Staff is mistakenly assigned two or more Staff IDs? </a:t>
            </a:r>
          </a:p>
          <a:p>
            <a:pPr marL="1371600" lvl="4" indent="0">
              <a:buNone/>
            </a:pPr>
            <a:r>
              <a:rPr lang="en-US" sz="2800" dirty="0"/>
              <a:t>Answer:</a:t>
            </a:r>
          </a:p>
          <a:p>
            <a:pPr marL="2743200" lvl="8" indent="0">
              <a:buNone/>
            </a:pPr>
            <a:r>
              <a:rPr lang="en-US" sz="2800" dirty="0">
                <a:solidFill>
                  <a:schemeClr val="accent1"/>
                </a:solidFill>
              </a:rPr>
              <a:t>Duplicate IDs</a:t>
            </a:r>
          </a:p>
          <a:p>
            <a:pPr marL="2743200" lvl="8" indent="0">
              <a:buNone/>
            </a:pPr>
            <a:r>
              <a:rPr lang="en-US" sz="2800" dirty="0">
                <a:solidFill>
                  <a:schemeClr val="bg2">
                    <a:lumMod val="40000"/>
                    <a:lumOff val="60000"/>
                  </a:schemeClr>
                </a:solidFill>
              </a:rPr>
              <a:t>Shared IDs</a:t>
            </a:r>
          </a:p>
          <a:p>
            <a:pPr marL="2743200" lvl="8" indent="0">
              <a:buNone/>
            </a:pPr>
            <a:r>
              <a:rPr lang="en-US" sz="2800" dirty="0">
                <a:solidFill>
                  <a:schemeClr val="bg2">
                    <a:lumMod val="40000"/>
                    <a:lumOff val="60000"/>
                  </a:schemeClr>
                </a:solidFill>
              </a:rPr>
              <a:t>Cancelled IDs</a:t>
            </a:r>
          </a:p>
          <a:p>
            <a:pPr marL="2743200" lvl="8" indent="0">
              <a:buNone/>
            </a:pPr>
            <a:r>
              <a:rPr lang="en-US" sz="2800" dirty="0">
                <a:solidFill>
                  <a:schemeClr val="bg2">
                    <a:lumMod val="40000"/>
                    <a:lumOff val="60000"/>
                  </a:schemeClr>
                </a:solidFill>
              </a:rPr>
              <a:t>All of the above</a:t>
            </a:r>
          </a:p>
          <a:p>
            <a:endParaRPr lang="en-US" sz="2800" dirty="0">
              <a:solidFill>
                <a:schemeClr val="tx1"/>
              </a:solidFill>
            </a:endParaRPr>
          </a:p>
        </p:txBody>
      </p:sp>
    </p:spTree>
    <p:extLst>
      <p:ext uri="{BB962C8B-B14F-4D97-AF65-F5344CB8AC3E}">
        <p14:creationId xmlns:p14="http://schemas.microsoft.com/office/powerpoint/2010/main" val="1901188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CF61-AAC9-4B19-8F60-48CEA8833CA8}"/>
              </a:ext>
            </a:extLst>
          </p:cNvPr>
          <p:cNvSpPr>
            <a:spLocks noGrp="1"/>
          </p:cNvSpPr>
          <p:nvPr>
            <p:ph type="title"/>
          </p:nvPr>
        </p:nvSpPr>
        <p:spPr/>
        <p:txBody>
          <a:bodyPr>
            <a:normAutofit/>
          </a:bodyPr>
          <a:lstStyle/>
          <a:p>
            <a:r>
              <a:rPr lang="en-US" sz="3200" dirty="0"/>
              <a:t>Poll #4</a:t>
            </a:r>
          </a:p>
        </p:txBody>
      </p:sp>
      <p:sp>
        <p:nvSpPr>
          <p:cNvPr id="3" name="Content Placeholder 2">
            <a:extLst>
              <a:ext uri="{FF2B5EF4-FFF2-40B4-BE49-F238E27FC236}">
                <a16:creationId xmlns:a16="http://schemas.microsoft.com/office/drawing/2014/main" id="{903512F2-86E4-4811-8231-14C83324AA20}"/>
              </a:ext>
            </a:extLst>
          </p:cNvPr>
          <p:cNvSpPr>
            <a:spLocks noGrp="1"/>
          </p:cNvSpPr>
          <p:nvPr>
            <p:ph idx="1"/>
          </p:nvPr>
        </p:nvSpPr>
        <p:spPr/>
        <p:txBody>
          <a:bodyPr>
            <a:normAutofit/>
          </a:bodyPr>
          <a:lstStyle/>
          <a:p>
            <a:pPr marL="0" indent="0" algn="ctr">
              <a:buNone/>
            </a:pPr>
            <a:r>
              <a:rPr lang="en-US" sz="3200" dirty="0"/>
              <a:t>Show Poll in Webinar</a:t>
            </a:r>
          </a:p>
        </p:txBody>
      </p:sp>
    </p:spTree>
    <p:extLst>
      <p:ext uri="{BB962C8B-B14F-4D97-AF65-F5344CB8AC3E}">
        <p14:creationId xmlns:p14="http://schemas.microsoft.com/office/powerpoint/2010/main" val="18733940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9B7-37FF-4523-A07D-C1AE87C31FA5}"/>
              </a:ext>
            </a:extLst>
          </p:cNvPr>
          <p:cNvSpPr>
            <a:spLocks noGrp="1"/>
          </p:cNvSpPr>
          <p:nvPr>
            <p:ph type="title"/>
          </p:nvPr>
        </p:nvSpPr>
        <p:spPr/>
        <p:txBody>
          <a:bodyPr>
            <a:normAutofit/>
          </a:bodyPr>
          <a:lstStyle/>
          <a:p>
            <a:r>
              <a:rPr lang="en-US" sz="3200" dirty="0"/>
              <a:t>Poll #4</a:t>
            </a:r>
          </a:p>
        </p:txBody>
      </p:sp>
      <p:sp>
        <p:nvSpPr>
          <p:cNvPr id="3" name="Content Placeholder 2">
            <a:extLst>
              <a:ext uri="{FF2B5EF4-FFF2-40B4-BE49-F238E27FC236}">
                <a16:creationId xmlns:a16="http://schemas.microsoft.com/office/drawing/2014/main" id="{D7597751-E9E3-4E54-8233-B32EF4E0DF99}"/>
              </a:ext>
            </a:extLst>
          </p:cNvPr>
          <p:cNvSpPr>
            <a:spLocks noGrp="1"/>
          </p:cNvSpPr>
          <p:nvPr>
            <p:ph idx="1"/>
          </p:nvPr>
        </p:nvSpPr>
        <p:spPr/>
        <p:txBody>
          <a:bodyPr>
            <a:normAutofit/>
          </a:bodyPr>
          <a:lstStyle/>
          <a:p>
            <a:pPr marL="0" indent="0">
              <a:buNone/>
            </a:pPr>
            <a:r>
              <a:rPr lang="en-US" sz="2800" dirty="0">
                <a:solidFill>
                  <a:schemeClr val="tx1"/>
                </a:solidFill>
              </a:rPr>
              <a:t>What is it called when two staff members share the same Staff ID?</a:t>
            </a:r>
          </a:p>
          <a:p>
            <a:pPr marL="0" indent="0">
              <a:buNone/>
            </a:pPr>
            <a:r>
              <a:rPr lang="en-US" sz="2800" dirty="0"/>
              <a:t>Answer:</a:t>
            </a:r>
          </a:p>
          <a:p>
            <a:pPr marL="2743200" lvl="8" indent="0">
              <a:buNone/>
            </a:pPr>
            <a:r>
              <a:rPr lang="en-US" sz="2800" dirty="0">
                <a:solidFill>
                  <a:schemeClr val="bg2">
                    <a:lumMod val="40000"/>
                    <a:lumOff val="60000"/>
                  </a:schemeClr>
                </a:solidFill>
              </a:rPr>
              <a:t>Validated IDs</a:t>
            </a:r>
          </a:p>
          <a:p>
            <a:pPr marL="2743200" lvl="8" indent="0">
              <a:buNone/>
            </a:pPr>
            <a:r>
              <a:rPr lang="en-US" sz="2800" dirty="0">
                <a:solidFill>
                  <a:schemeClr val="bg2">
                    <a:lumMod val="40000"/>
                    <a:lumOff val="60000"/>
                  </a:schemeClr>
                </a:solidFill>
              </a:rPr>
              <a:t>Duplicate IDs</a:t>
            </a:r>
          </a:p>
          <a:p>
            <a:pPr marL="2743200" lvl="8" indent="0">
              <a:buNone/>
            </a:pPr>
            <a:r>
              <a:rPr lang="en-US" sz="2800" dirty="0">
                <a:solidFill>
                  <a:schemeClr val="accent1"/>
                </a:solidFill>
              </a:rPr>
              <a:t>Shared IDs</a:t>
            </a:r>
          </a:p>
          <a:p>
            <a:pPr marL="2743200" lvl="8" indent="0">
              <a:buNone/>
            </a:pPr>
            <a:r>
              <a:rPr lang="en-US" sz="2800" dirty="0">
                <a:solidFill>
                  <a:schemeClr val="bg2">
                    <a:lumMod val="40000"/>
                    <a:lumOff val="60000"/>
                  </a:schemeClr>
                </a:solidFill>
              </a:rPr>
              <a:t>All of the above</a:t>
            </a:r>
          </a:p>
          <a:p>
            <a:endParaRPr lang="en-US" sz="2800" dirty="0">
              <a:solidFill>
                <a:schemeClr val="tx1"/>
              </a:solidFill>
            </a:endParaRPr>
          </a:p>
        </p:txBody>
      </p:sp>
    </p:spTree>
    <p:extLst>
      <p:ext uri="{BB962C8B-B14F-4D97-AF65-F5344CB8AC3E}">
        <p14:creationId xmlns:p14="http://schemas.microsoft.com/office/powerpoint/2010/main" val="3851720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Agenda</a:t>
            </a:r>
          </a:p>
        </p:txBody>
      </p:sp>
      <p:sp>
        <p:nvSpPr>
          <p:cNvPr id="4" name="Content Placeholder 3"/>
          <p:cNvSpPr>
            <a:spLocks noGrp="1"/>
          </p:cNvSpPr>
          <p:nvPr>
            <p:ph type="body" sz="quarter" idx="10"/>
          </p:nvPr>
        </p:nvSpPr>
        <p:spPr>
          <a:xfrm>
            <a:off x="2391509" y="1419686"/>
            <a:ext cx="8839201" cy="4965628"/>
          </a:xfrm>
        </p:spPr>
        <p:txBody>
          <a:bodyPr>
            <a:normAutofit/>
          </a:bodyPr>
          <a:lstStyle/>
          <a:p>
            <a:pPr>
              <a:lnSpc>
                <a:spcPct val="200000"/>
              </a:lnSpc>
              <a:spcBef>
                <a:spcPts val="0"/>
              </a:spcBef>
            </a:pPr>
            <a:r>
              <a:rPr lang="en-US" sz="2400" dirty="0">
                <a:solidFill>
                  <a:schemeClr val="bg2">
                    <a:lumMod val="40000"/>
                    <a:lumOff val="60000"/>
                  </a:schemeClr>
                </a:solidFill>
              </a:rPr>
              <a:t>Staff ID Overview</a:t>
            </a:r>
          </a:p>
          <a:p>
            <a:pPr>
              <a:lnSpc>
                <a:spcPct val="200000"/>
              </a:lnSpc>
              <a:spcBef>
                <a:spcPts val="0"/>
              </a:spcBef>
            </a:pPr>
            <a:r>
              <a:rPr lang="en-US" sz="2400" dirty="0">
                <a:solidFill>
                  <a:schemeClr val="bg2">
                    <a:lumMod val="40000"/>
                    <a:lumOff val="60000"/>
                  </a:schemeClr>
                </a:solidFill>
              </a:rPr>
              <a:t>ID Assignment Process</a:t>
            </a:r>
          </a:p>
          <a:p>
            <a:pPr>
              <a:lnSpc>
                <a:spcPct val="200000"/>
              </a:lnSpc>
              <a:spcBef>
                <a:spcPts val="0"/>
              </a:spcBef>
            </a:pPr>
            <a:r>
              <a:rPr lang="en-US" sz="2400" dirty="0">
                <a:solidFill>
                  <a:schemeClr val="bg2">
                    <a:lumMod val="40000"/>
                    <a:lumOff val="60000"/>
                  </a:schemeClr>
                </a:solidFill>
              </a:rPr>
              <a:t>Near Match Resolution</a:t>
            </a:r>
          </a:p>
          <a:p>
            <a:pPr>
              <a:lnSpc>
                <a:spcPct val="200000"/>
              </a:lnSpc>
              <a:spcBef>
                <a:spcPts val="0"/>
              </a:spcBef>
            </a:pPr>
            <a:r>
              <a:rPr lang="en-US" sz="2400" dirty="0">
                <a:solidFill>
                  <a:schemeClr val="accent1"/>
                </a:solidFill>
              </a:rPr>
              <a:t>Troubleshooting Validation Issues</a:t>
            </a:r>
          </a:p>
          <a:p>
            <a:pPr>
              <a:lnSpc>
                <a:spcPct val="200000"/>
              </a:lnSpc>
              <a:spcBef>
                <a:spcPts val="0"/>
              </a:spcBef>
            </a:pPr>
            <a:r>
              <a:rPr lang="en-US" sz="2400" dirty="0">
                <a:solidFill>
                  <a:schemeClr val="bg2">
                    <a:lumMod val="40000"/>
                    <a:lumOff val="60000"/>
                  </a:schemeClr>
                </a:solidFill>
              </a:rPr>
              <a:t>System Tools</a:t>
            </a:r>
          </a:p>
          <a:p>
            <a:pPr>
              <a:lnSpc>
                <a:spcPct val="200000"/>
              </a:lnSpc>
              <a:spcBef>
                <a:spcPts val="0"/>
              </a:spcBef>
            </a:pPr>
            <a:r>
              <a:rPr lang="en-US" sz="2400" dirty="0">
                <a:solidFill>
                  <a:schemeClr val="bg2">
                    <a:lumMod val="40000"/>
                    <a:lumOff val="60000"/>
                  </a:schemeClr>
                </a:solidFill>
              </a:rPr>
              <a:t>Support and Resources</a:t>
            </a:r>
          </a:p>
        </p:txBody>
      </p:sp>
      <p:sp>
        <p:nvSpPr>
          <p:cNvPr id="3" name="Text Placeholder 2">
            <a:extLst>
              <a:ext uri="{FF2B5EF4-FFF2-40B4-BE49-F238E27FC236}">
                <a16:creationId xmlns:a16="http://schemas.microsoft.com/office/drawing/2014/main" id="{B258FF43-572E-48C7-9FD3-45F90DE8A576}"/>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B22B14D6-0F90-4860-A6EC-0A1CA50DC6E3}"/>
              </a:ext>
            </a:extLst>
          </p:cNvPr>
          <p:cNvSpPr>
            <a:spLocks noGrp="1"/>
          </p:cNvSpPr>
          <p:nvPr>
            <p:ph type="body" sz="quarter" idx="12"/>
          </p:nvPr>
        </p:nvSpPr>
        <p:spPr/>
        <p:txBody>
          <a:bodyPr/>
          <a:lstStyle/>
          <a:p>
            <a:r>
              <a:rPr lang="en-US" dirty="0"/>
              <a:t>02</a:t>
            </a:r>
          </a:p>
        </p:txBody>
      </p:sp>
      <p:sp>
        <p:nvSpPr>
          <p:cNvPr id="6" name="Text Placeholder 5">
            <a:extLst>
              <a:ext uri="{FF2B5EF4-FFF2-40B4-BE49-F238E27FC236}">
                <a16:creationId xmlns:a16="http://schemas.microsoft.com/office/drawing/2014/main" id="{143BD6D8-E2B3-4AB1-8390-2DEAE4260AB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3B78C65F-9FEE-466F-A049-1419F80D4DEF}"/>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B4CA8FED-54FE-494F-B8B0-922AD70A27AD}"/>
              </a:ext>
            </a:extLst>
          </p:cNvPr>
          <p:cNvSpPr>
            <a:spLocks noGrp="1"/>
          </p:cNvSpPr>
          <p:nvPr>
            <p:ph type="body" sz="quarter" idx="15"/>
          </p:nvPr>
        </p:nvSpPr>
        <p:spPr/>
        <p:txBody>
          <a:bodyPr/>
          <a:lstStyle/>
          <a:p>
            <a:r>
              <a:rPr lang="en-US" dirty="0"/>
              <a:t>05</a:t>
            </a:r>
          </a:p>
        </p:txBody>
      </p:sp>
      <p:sp>
        <p:nvSpPr>
          <p:cNvPr id="9" name="Text Placeholder 8">
            <a:extLst>
              <a:ext uri="{FF2B5EF4-FFF2-40B4-BE49-F238E27FC236}">
                <a16:creationId xmlns:a16="http://schemas.microsoft.com/office/drawing/2014/main" id="{DF5F7A86-E499-4792-915A-5DFAA852220A}"/>
              </a:ext>
            </a:extLst>
          </p:cNvPr>
          <p:cNvSpPr>
            <a:spLocks noGrp="1"/>
          </p:cNvSpPr>
          <p:nvPr>
            <p:ph type="body" sz="quarter" idx="16"/>
          </p:nvPr>
        </p:nvSpPr>
        <p:spPr/>
        <p:txBody>
          <a:bodyPr/>
          <a:lstStyle/>
          <a:p>
            <a:r>
              <a:rPr lang="en-US" dirty="0"/>
              <a:t>06</a:t>
            </a:r>
          </a:p>
        </p:txBody>
      </p:sp>
    </p:spTree>
    <p:extLst>
      <p:ext uri="{BB962C8B-B14F-4D97-AF65-F5344CB8AC3E}">
        <p14:creationId xmlns:p14="http://schemas.microsoft.com/office/powerpoint/2010/main" val="735023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7C9BA6-F346-4D76-8948-744D15F457BE}"/>
              </a:ext>
            </a:extLst>
          </p:cNvPr>
          <p:cNvSpPr>
            <a:spLocks noGrp="1"/>
          </p:cNvSpPr>
          <p:nvPr>
            <p:ph type="body" sz="quarter" idx="10"/>
          </p:nvPr>
        </p:nvSpPr>
        <p:spPr/>
        <p:txBody>
          <a:bodyPr/>
          <a:lstStyle/>
          <a:p>
            <a:r>
              <a:rPr lang="en-US" dirty="0"/>
              <a:t>04</a:t>
            </a:r>
          </a:p>
        </p:txBody>
      </p:sp>
      <p:sp>
        <p:nvSpPr>
          <p:cNvPr id="4" name="Text Placeholder 3">
            <a:extLst>
              <a:ext uri="{FF2B5EF4-FFF2-40B4-BE49-F238E27FC236}">
                <a16:creationId xmlns:a16="http://schemas.microsoft.com/office/drawing/2014/main" id="{C9CE0A93-E5E2-40CF-AAED-B90D7E1997DC}"/>
              </a:ext>
            </a:extLst>
          </p:cNvPr>
          <p:cNvSpPr>
            <a:spLocks noGrp="1"/>
          </p:cNvSpPr>
          <p:nvPr>
            <p:ph type="body" sz="quarter" idx="11"/>
          </p:nvPr>
        </p:nvSpPr>
        <p:spPr>
          <a:xfrm>
            <a:off x="3328207" y="3054350"/>
            <a:ext cx="7399339" cy="749601"/>
          </a:xfrm>
        </p:spPr>
        <p:txBody>
          <a:bodyPr/>
          <a:lstStyle/>
          <a:p>
            <a:r>
              <a:rPr lang="en-US" dirty="0">
                <a:solidFill>
                  <a:schemeClr val="accent1"/>
                </a:solidFill>
              </a:rPr>
              <a:t>Troubleshooting Validation Issues</a:t>
            </a:r>
          </a:p>
        </p:txBody>
      </p:sp>
    </p:spTree>
    <p:extLst>
      <p:ext uri="{BB962C8B-B14F-4D97-AF65-F5344CB8AC3E}">
        <p14:creationId xmlns:p14="http://schemas.microsoft.com/office/powerpoint/2010/main" val="1277572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Troubleshooting Validation Issues: Topics</a:t>
            </a:r>
          </a:p>
        </p:txBody>
      </p:sp>
      <p:sp>
        <p:nvSpPr>
          <p:cNvPr id="4" name="Content Placeholder 3"/>
          <p:cNvSpPr>
            <a:spLocks noGrp="1"/>
          </p:cNvSpPr>
          <p:nvPr>
            <p:ph idx="1"/>
          </p:nvPr>
        </p:nvSpPr>
        <p:spPr>
          <a:xfrm>
            <a:off x="4340888" y="1289551"/>
            <a:ext cx="3510224" cy="4564062"/>
          </a:xfrm>
        </p:spPr>
        <p:txBody>
          <a:bodyPr>
            <a:normAutofit/>
          </a:bodyPr>
          <a:lstStyle/>
          <a:p>
            <a:pPr>
              <a:lnSpc>
                <a:spcPct val="200000"/>
              </a:lnSpc>
              <a:buFont typeface="Wingdings" panose="05000000000000000000" pitchFamily="2" charset="2"/>
              <a:buChar char="ü"/>
            </a:pPr>
            <a:r>
              <a:rPr lang="en-US" dirty="0">
                <a:solidFill>
                  <a:schemeClr val="tx1"/>
                </a:solidFill>
              </a:rPr>
              <a:t>File Validation Issues</a:t>
            </a:r>
          </a:p>
          <a:p>
            <a:pPr>
              <a:lnSpc>
                <a:spcPct val="200000"/>
              </a:lnSpc>
              <a:buFont typeface="Wingdings" panose="05000000000000000000" pitchFamily="2" charset="2"/>
              <a:buChar char="ü"/>
            </a:pPr>
            <a:r>
              <a:rPr lang="en-US" dirty="0">
                <a:solidFill>
                  <a:schemeClr val="tx1"/>
                </a:solidFill>
              </a:rPr>
              <a:t>Locating Rejected Files </a:t>
            </a:r>
          </a:p>
          <a:p>
            <a:pPr>
              <a:lnSpc>
                <a:spcPct val="200000"/>
              </a:lnSpc>
              <a:buFont typeface="Wingdings" panose="05000000000000000000" pitchFamily="2" charset="2"/>
              <a:buChar char="ü"/>
            </a:pPr>
            <a:r>
              <a:rPr lang="en-US" dirty="0">
                <a:solidFill>
                  <a:schemeClr val="tx1"/>
                </a:solidFill>
              </a:rPr>
              <a:t>Data Validation Errors</a:t>
            </a:r>
          </a:p>
        </p:txBody>
      </p:sp>
    </p:spTree>
    <p:extLst>
      <p:ext uri="{BB962C8B-B14F-4D97-AF65-F5344CB8AC3E}">
        <p14:creationId xmlns:p14="http://schemas.microsoft.com/office/powerpoint/2010/main" val="357090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E37215-C331-42BE-A962-33631AAB98EB}"/>
              </a:ext>
            </a:extLst>
          </p:cNvPr>
          <p:cNvSpPr>
            <a:spLocks noGrp="1"/>
          </p:cNvSpPr>
          <p:nvPr>
            <p:ph type="body" sz="quarter" idx="10"/>
          </p:nvPr>
        </p:nvSpPr>
        <p:spPr/>
        <p:txBody>
          <a:bodyPr/>
          <a:lstStyle/>
          <a:p>
            <a:r>
              <a:rPr lang="en-US" dirty="0"/>
              <a:t>Please note: All data displayed throughout this presentation and in the supporting resources is not real data.</a:t>
            </a:r>
          </a:p>
        </p:txBody>
      </p:sp>
    </p:spTree>
    <p:extLst>
      <p:ext uri="{BB962C8B-B14F-4D97-AF65-F5344CB8AC3E}">
        <p14:creationId xmlns:p14="http://schemas.microsoft.com/office/powerpoint/2010/main" val="3185717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D9EC37-7C1C-4B2A-9F32-31A1D4D3031B}"/>
              </a:ext>
            </a:extLst>
          </p:cNvPr>
          <p:cNvSpPr/>
          <p:nvPr/>
        </p:nvSpPr>
        <p:spPr>
          <a:xfrm>
            <a:off x="381000" y="1143000"/>
            <a:ext cx="11430000" cy="479334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1" name="Title 10"/>
          <p:cNvSpPr>
            <a:spLocks noGrp="1"/>
          </p:cNvSpPr>
          <p:nvPr>
            <p:ph type="title"/>
          </p:nvPr>
        </p:nvSpPr>
        <p:spPr/>
        <p:txBody>
          <a:bodyPr/>
          <a:lstStyle/>
          <a:p>
            <a:r>
              <a:rPr lang="en-US" dirty="0"/>
              <a:t>File Validation</a:t>
            </a:r>
          </a:p>
        </p:txBody>
      </p:sp>
      <p:pic>
        <p:nvPicPr>
          <p:cNvPr id="6" name="Picture 5"/>
          <p:cNvPicPr>
            <a:picLocks noChangeAspect="1"/>
          </p:cNvPicPr>
          <p:nvPr/>
        </p:nvPicPr>
        <p:blipFill>
          <a:blip r:embed="rId3"/>
          <a:stretch>
            <a:fillRect/>
          </a:stretch>
        </p:blipFill>
        <p:spPr>
          <a:xfrm>
            <a:off x="1876953" y="1100429"/>
            <a:ext cx="8438095" cy="4657143"/>
          </a:xfrm>
          <a:prstGeom prst="rect">
            <a:avLst/>
          </a:prstGeom>
        </p:spPr>
      </p:pic>
      <p:sp>
        <p:nvSpPr>
          <p:cNvPr id="7" name="Rectangle 6"/>
          <p:cNvSpPr/>
          <p:nvPr/>
        </p:nvSpPr>
        <p:spPr>
          <a:xfrm>
            <a:off x="3639880" y="2750104"/>
            <a:ext cx="1360968" cy="2566175"/>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804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Validation Issues</a:t>
            </a:r>
          </a:p>
        </p:txBody>
      </p:sp>
      <p:sp>
        <p:nvSpPr>
          <p:cNvPr id="3" name="Content Placeholder 2"/>
          <p:cNvSpPr>
            <a:spLocks noGrp="1"/>
          </p:cNvSpPr>
          <p:nvPr>
            <p:ph idx="1"/>
          </p:nvPr>
        </p:nvSpPr>
        <p:spPr>
          <a:xfrm>
            <a:off x="1894115" y="1329744"/>
            <a:ext cx="8403771" cy="4564062"/>
          </a:xfrm>
        </p:spPr>
        <p:txBody>
          <a:bodyPr>
            <a:normAutofit/>
          </a:bodyPr>
          <a:lstStyle/>
          <a:p>
            <a:r>
              <a:rPr lang="en-US" dirty="0">
                <a:solidFill>
                  <a:schemeClr val="tx1"/>
                </a:solidFill>
              </a:rPr>
              <a:t>Rejection of a Staff Batch File will occur if:</a:t>
            </a:r>
          </a:p>
          <a:p>
            <a:pPr lvl="1"/>
            <a:r>
              <a:rPr lang="en-US" dirty="0">
                <a:solidFill>
                  <a:schemeClr val="tx1"/>
                </a:solidFill>
              </a:rPr>
              <a:t>1+ record types are missing.</a:t>
            </a:r>
          </a:p>
          <a:p>
            <a:pPr lvl="1"/>
            <a:r>
              <a:rPr lang="en-US" dirty="0">
                <a:solidFill>
                  <a:schemeClr val="tx1"/>
                </a:solidFill>
              </a:rPr>
              <a:t>1+ fields have been omitted from a record.</a:t>
            </a:r>
          </a:p>
          <a:p>
            <a:pPr lvl="1"/>
            <a:r>
              <a:rPr lang="en-US" dirty="0">
                <a:solidFill>
                  <a:schemeClr val="tx1"/>
                </a:solidFill>
              </a:rPr>
              <a:t>The “Number of Records” field in the trailer record is incorrect.</a:t>
            </a:r>
          </a:p>
          <a:p>
            <a:pPr lvl="1"/>
            <a:r>
              <a:rPr lang="en-US" dirty="0">
                <a:solidFill>
                  <a:schemeClr val="tx1"/>
                </a:solidFill>
              </a:rPr>
              <a:t>Transmission ID in header and trailer records don’t match.</a:t>
            </a:r>
          </a:p>
          <a:p>
            <a:pPr lvl="1"/>
            <a:r>
              <a:rPr lang="en-US" dirty="0">
                <a:solidFill>
                  <a:schemeClr val="tx1"/>
                </a:solidFill>
              </a:rPr>
              <a:t>Maximum # of allowable detail record errors has been exceeded.</a:t>
            </a:r>
          </a:p>
        </p:txBody>
      </p:sp>
    </p:spTree>
    <p:extLst>
      <p:ext uri="{BB962C8B-B14F-4D97-AF65-F5344CB8AC3E}">
        <p14:creationId xmlns:p14="http://schemas.microsoft.com/office/powerpoint/2010/main" val="981010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995BB0-0DBE-402C-9D0B-CA3417DDBD51}"/>
              </a:ext>
            </a:extLst>
          </p:cNvPr>
          <p:cNvSpPr/>
          <p:nvPr/>
        </p:nvSpPr>
        <p:spPr>
          <a:xfrm>
            <a:off x="648087" y="421105"/>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240630"/>
            <a:ext cx="12192000" cy="1143000"/>
          </a:xfrm>
        </p:spPr>
        <p:txBody>
          <a:bodyPr/>
          <a:lstStyle/>
          <a:p>
            <a:r>
              <a:rPr lang="en-US" dirty="0"/>
              <a:t>1+ Record Types are Missing</a:t>
            </a:r>
          </a:p>
        </p:txBody>
      </p:sp>
      <p:pic>
        <p:nvPicPr>
          <p:cNvPr id="7" name="Content Placeholder 6"/>
          <p:cNvPicPr>
            <a:picLocks noGrp="1" noChangeAspect="1"/>
          </p:cNvPicPr>
          <p:nvPr>
            <p:ph idx="1"/>
          </p:nvPr>
        </p:nvPicPr>
        <p:blipFill>
          <a:blip r:embed="rId3"/>
          <a:stretch>
            <a:fillRect/>
          </a:stretch>
        </p:blipFill>
        <p:spPr>
          <a:xfrm>
            <a:off x="4363452" y="1572662"/>
            <a:ext cx="6886283" cy="1879876"/>
          </a:xfrm>
          <a:prstGeom prst="rect">
            <a:avLst/>
          </a:prstGeom>
        </p:spPr>
      </p:pic>
      <p:sp>
        <p:nvSpPr>
          <p:cNvPr id="5" name="Content Placeholder 2"/>
          <p:cNvSpPr txBox="1">
            <a:spLocks/>
          </p:cNvSpPr>
          <p:nvPr/>
        </p:nvSpPr>
        <p:spPr>
          <a:xfrm>
            <a:off x="2223718" y="5233070"/>
            <a:ext cx="7744564" cy="13843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Either the Header, Detail or Trailer Record is missing.</a:t>
            </a:r>
          </a:p>
        </p:txBody>
      </p:sp>
      <p:sp>
        <p:nvSpPr>
          <p:cNvPr id="8" name="Rectangle 7"/>
          <p:cNvSpPr/>
          <p:nvPr/>
        </p:nvSpPr>
        <p:spPr>
          <a:xfrm>
            <a:off x="4370850" y="1568651"/>
            <a:ext cx="393700" cy="19813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624301" y="1471151"/>
            <a:ext cx="3894624" cy="1981387"/>
          </a:xfrm>
          <a:prstGeom prst="rect">
            <a:avLst/>
          </a:prstGeom>
        </p:spPr>
      </p:pic>
    </p:spTree>
    <p:extLst>
      <p:ext uri="{BB962C8B-B14F-4D97-AF65-F5344CB8AC3E}">
        <p14:creationId xmlns:p14="http://schemas.microsoft.com/office/powerpoint/2010/main" val="614174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8E21B-F265-4D42-AC21-D201B3ED9B29}"/>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59164"/>
            <a:ext cx="12192000" cy="1143000"/>
          </a:xfrm>
        </p:spPr>
        <p:txBody>
          <a:bodyPr/>
          <a:lstStyle/>
          <a:p>
            <a:r>
              <a:rPr lang="en-US" dirty="0"/>
              <a:t>One or More Field Types are Missing</a:t>
            </a:r>
          </a:p>
        </p:txBody>
      </p:sp>
      <p:sp>
        <p:nvSpPr>
          <p:cNvPr id="5" name="Content Placeholder 2"/>
          <p:cNvSpPr txBox="1">
            <a:spLocks/>
          </p:cNvSpPr>
          <p:nvPr/>
        </p:nvSpPr>
        <p:spPr>
          <a:xfrm>
            <a:off x="1314643" y="5182035"/>
            <a:ext cx="9562713" cy="86985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If the entire field is missing in one or more rows the file will be rejected. </a:t>
            </a:r>
          </a:p>
          <a:p>
            <a:pPr marL="0" indent="0">
              <a:buClr>
                <a:srgbClr val="666666"/>
              </a:buClr>
              <a:buNone/>
            </a:pPr>
            <a:r>
              <a:rPr lang="en-US" sz="2400" dirty="0">
                <a:solidFill>
                  <a:srgbClr val="666666"/>
                </a:solidFill>
              </a:rPr>
              <a:t>	</a:t>
            </a:r>
          </a:p>
        </p:txBody>
      </p:sp>
      <p:pic>
        <p:nvPicPr>
          <p:cNvPr id="4" name="Picture 3"/>
          <p:cNvPicPr>
            <a:picLocks noChangeAspect="1"/>
          </p:cNvPicPr>
          <p:nvPr/>
        </p:nvPicPr>
        <p:blipFill>
          <a:blip r:embed="rId3"/>
          <a:stretch>
            <a:fillRect/>
          </a:stretch>
        </p:blipFill>
        <p:spPr>
          <a:xfrm>
            <a:off x="2517344" y="1502164"/>
            <a:ext cx="7157312" cy="2053170"/>
          </a:xfrm>
          <a:prstGeom prst="rect">
            <a:avLst/>
          </a:prstGeom>
        </p:spPr>
      </p:pic>
      <p:sp>
        <p:nvSpPr>
          <p:cNvPr id="7" name="Rectangle 6"/>
          <p:cNvSpPr/>
          <p:nvPr/>
        </p:nvSpPr>
        <p:spPr>
          <a:xfrm>
            <a:off x="2659916" y="2492680"/>
            <a:ext cx="2152716" cy="2986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645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C50B2-AD72-4A66-8BBE-76EAEB403549}"/>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533400"/>
            <a:ext cx="12192000" cy="838200"/>
          </a:xfrm>
        </p:spPr>
        <p:txBody>
          <a:bodyPr/>
          <a:lstStyle/>
          <a:p>
            <a:r>
              <a:rPr lang="en-US" dirty="0"/>
              <a:t>Number of Records is Incorrect </a:t>
            </a:r>
          </a:p>
        </p:txBody>
      </p:sp>
      <p:pic>
        <p:nvPicPr>
          <p:cNvPr id="8" name="Content Placeholder 7"/>
          <p:cNvPicPr>
            <a:picLocks noGrp="1" noChangeAspect="1"/>
          </p:cNvPicPr>
          <p:nvPr>
            <p:ph idx="1"/>
          </p:nvPr>
        </p:nvPicPr>
        <p:blipFill>
          <a:blip r:embed="rId3"/>
          <a:stretch>
            <a:fillRect/>
          </a:stretch>
        </p:blipFill>
        <p:spPr>
          <a:xfrm>
            <a:off x="2559238" y="1636276"/>
            <a:ext cx="7073524" cy="1909048"/>
          </a:xfrm>
          <a:prstGeom prst="rect">
            <a:avLst/>
          </a:prstGeom>
        </p:spPr>
      </p:pic>
      <p:sp>
        <p:nvSpPr>
          <p:cNvPr id="5" name="Content Placeholder 2"/>
          <p:cNvSpPr txBox="1">
            <a:spLocks/>
          </p:cNvSpPr>
          <p:nvPr/>
        </p:nvSpPr>
        <p:spPr>
          <a:xfrm>
            <a:off x="647700" y="5221724"/>
            <a:ext cx="10896600" cy="115111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The “Number of Records” field in the Trailer Record is incorrect.</a:t>
            </a:r>
          </a:p>
          <a:p>
            <a:pPr marL="342900" lvl="1" indent="0" algn="ctr">
              <a:spcBef>
                <a:spcPts val="0"/>
              </a:spcBef>
              <a:buClr>
                <a:srgbClr val="666666"/>
              </a:buClr>
              <a:buNone/>
            </a:pPr>
            <a:r>
              <a:rPr lang="en-US" dirty="0">
                <a:latin typeface="Avenir LT Std 45 Book" panose="020B0502020203020204" pitchFamily="34" charset="0"/>
              </a:rPr>
              <a:t>This number should be the sum of all the records in the file, including the Header and Trailer Records.</a:t>
            </a:r>
          </a:p>
          <a:p>
            <a:pPr marL="342900" lvl="1" indent="0">
              <a:buNone/>
            </a:pPr>
            <a:endParaRPr lang="en-US" dirty="0"/>
          </a:p>
        </p:txBody>
      </p:sp>
      <p:sp>
        <p:nvSpPr>
          <p:cNvPr id="9" name="Rectangle 8"/>
          <p:cNvSpPr/>
          <p:nvPr/>
        </p:nvSpPr>
        <p:spPr>
          <a:xfrm>
            <a:off x="4046672" y="3299104"/>
            <a:ext cx="288832" cy="2462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03966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B927B-F840-47D8-AFDD-F9B8178806CB}"/>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 name="Title 1"/>
          <p:cNvSpPr>
            <a:spLocks noGrp="1"/>
          </p:cNvSpPr>
          <p:nvPr>
            <p:ph type="title"/>
          </p:nvPr>
        </p:nvSpPr>
        <p:spPr>
          <a:xfrm>
            <a:off x="0" y="363996"/>
            <a:ext cx="12192000" cy="1143000"/>
          </a:xfrm>
        </p:spPr>
        <p:txBody>
          <a:bodyPr/>
          <a:lstStyle/>
          <a:p>
            <a:r>
              <a:rPr lang="en-US" dirty="0"/>
              <a:t>Transmission ID Doesn’t Match </a:t>
            </a:r>
          </a:p>
        </p:txBody>
      </p:sp>
      <p:sp>
        <p:nvSpPr>
          <p:cNvPr id="5" name="Content Placeholder 2"/>
          <p:cNvSpPr txBox="1">
            <a:spLocks/>
          </p:cNvSpPr>
          <p:nvPr/>
        </p:nvSpPr>
        <p:spPr>
          <a:xfrm>
            <a:off x="1706685" y="5029472"/>
            <a:ext cx="8778631" cy="172329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The Transmission ID in the Header and Trailer Records does not match.  </a:t>
            </a:r>
          </a:p>
          <a:p>
            <a:pPr marL="342900" lvl="1" indent="0">
              <a:buNone/>
            </a:pPr>
            <a:endParaRPr lang="en-US" dirty="0"/>
          </a:p>
        </p:txBody>
      </p:sp>
      <p:pic>
        <p:nvPicPr>
          <p:cNvPr id="3" name="Picture 2"/>
          <p:cNvPicPr>
            <a:picLocks noChangeAspect="1"/>
          </p:cNvPicPr>
          <p:nvPr/>
        </p:nvPicPr>
        <p:blipFill>
          <a:blip r:embed="rId3"/>
          <a:stretch>
            <a:fillRect/>
          </a:stretch>
        </p:blipFill>
        <p:spPr>
          <a:xfrm>
            <a:off x="3078629" y="1547937"/>
            <a:ext cx="6491428" cy="1987999"/>
          </a:xfrm>
          <a:prstGeom prst="rect">
            <a:avLst/>
          </a:prstGeom>
        </p:spPr>
      </p:pic>
      <p:sp>
        <p:nvSpPr>
          <p:cNvPr id="11" name="Rectangle 10"/>
          <p:cNvSpPr/>
          <p:nvPr/>
        </p:nvSpPr>
        <p:spPr>
          <a:xfrm>
            <a:off x="6947480" y="1506996"/>
            <a:ext cx="710863" cy="246220"/>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832078" y="3289716"/>
            <a:ext cx="710863" cy="246220"/>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84337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306BE6-11BD-4A80-9986-A29C93FA128A}"/>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8" y="407768"/>
            <a:ext cx="12192000" cy="1143000"/>
          </a:xfrm>
        </p:spPr>
        <p:txBody>
          <a:bodyPr/>
          <a:lstStyle/>
          <a:p>
            <a:r>
              <a:rPr lang="en-US" dirty="0"/>
              <a:t>File Failed Upload Message </a:t>
            </a:r>
          </a:p>
        </p:txBody>
      </p:sp>
      <p:sp>
        <p:nvSpPr>
          <p:cNvPr id="7" name="Content Placeholder 2"/>
          <p:cNvSpPr txBox="1">
            <a:spLocks/>
          </p:cNvSpPr>
          <p:nvPr/>
        </p:nvSpPr>
        <p:spPr>
          <a:xfrm>
            <a:off x="235833" y="5135106"/>
            <a:ext cx="11720334" cy="114690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Clr>
                <a:srgbClr val="666666"/>
              </a:buClr>
              <a:buNone/>
            </a:pPr>
            <a:r>
              <a:rPr lang="en-US" dirty="0">
                <a:latin typeface="Avenir LT Std 45 Book" panose="020B0502020203020204" pitchFamily="34" charset="0"/>
              </a:rPr>
              <a:t>The status indicates the file failed upload because the record count in the uploaded file is incorrect. </a:t>
            </a:r>
          </a:p>
          <a:p>
            <a:pPr marL="0" indent="0" algn="ctr">
              <a:buClr>
                <a:srgbClr val="666666"/>
              </a:buClr>
              <a:buNone/>
            </a:pPr>
            <a:r>
              <a:rPr lang="en-US" dirty="0">
                <a:latin typeface="Avenir LT Std 45 Book" panose="020B0502020203020204" pitchFamily="34" charset="0"/>
              </a:rPr>
              <a:t>The rejected file can be downloaded under the Extract &amp; Download Batch feature.</a:t>
            </a:r>
          </a:p>
        </p:txBody>
      </p:sp>
      <p:sp>
        <p:nvSpPr>
          <p:cNvPr id="9" name="Rectangle 8"/>
          <p:cNvSpPr/>
          <p:nvPr/>
        </p:nvSpPr>
        <p:spPr>
          <a:xfrm>
            <a:off x="2677252" y="2822255"/>
            <a:ext cx="6746738" cy="27387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3076A41-BD0A-4961-8BFC-73CC9770D234}"/>
              </a:ext>
            </a:extLst>
          </p:cNvPr>
          <p:cNvGrpSpPr/>
          <p:nvPr/>
        </p:nvGrpSpPr>
        <p:grpSpPr>
          <a:xfrm>
            <a:off x="2597041" y="1425135"/>
            <a:ext cx="6997142" cy="2663428"/>
            <a:chOff x="2597041" y="1425135"/>
            <a:chExt cx="6997142" cy="2663428"/>
          </a:xfrm>
        </p:grpSpPr>
        <p:pic>
          <p:nvPicPr>
            <p:cNvPr id="4" name="Picture 3"/>
            <p:cNvPicPr>
              <a:picLocks noChangeAspect="1"/>
            </p:cNvPicPr>
            <p:nvPr/>
          </p:nvPicPr>
          <p:blipFill>
            <a:blip r:embed="rId3"/>
            <a:stretch>
              <a:fillRect/>
            </a:stretch>
          </p:blipFill>
          <p:spPr>
            <a:xfrm>
              <a:off x="2597041" y="1425135"/>
              <a:ext cx="6997142" cy="2663428"/>
            </a:xfrm>
            <a:prstGeom prst="rect">
              <a:avLst/>
            </a:prstGeom>
          </p:spPr>
        </p:pic>
        <p:pic>
          <p:nvPicPr>
            <p:cNvPr id="3" name="Picture 2">
              <a:extLst>
                <a:ext uri="{FF2B5EF4-FFF2-40B4-BE49-F238E27FC236}">
                  <a16:creationId xmlns:a16="http://schemas.microsoft.com/office/drawing/2014/main" id="{558201B8-BA08-4FA3-A22D-169BF452CFD9}"/>
                </a:ext>
              </a:extLst>
            </p:cNvPr>
            <p:cNvPicPr>
              <a:picLocks noChangeAspect="1"/>
            </p:cNvPicPr>
            <p:nvPr/>
          </p:nvPicPr>
          <p:blipFill>
            <a:blip r:embed="rId4"/>
            <a:stretch>
              <a:fillRect/>
            </a:stretch>
          </p:blipFill>
          <p:spPr>
            <a:xfrm>
              <a:off x="2908731" y="1504441"/>
              <a:ext cx="730642" cy="202956"/>
            </a:xfrm>
            <a:prstGeom prst="rect">
              <a:avLst/>
            </a:prstGeom>
          </p:spPr>
        </p:pic>
      </p:grpSp>
    </p:spTree>
    <p:extLst>
      <p:ext uri="{BB962C8B-B14F-4D97-AF65-F5344CB8AC3E}">
        <p14:creationId xmlns:p14="http://schemas.microsoft.com/office/powerpoint/2010/main" val="1995191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9A6667-FC4A-4A0D-8750-70C8E2D3F0C6}"/>
              </a:ext>
            </a:extLst>
          </p:cNvPr>
          <p:cNvSpPr>
            <a:spLocks noGrp="1"/>
          </p:cNvSpPr>
          <p:nvPr>
            <p:ph type="body" sz="quarter" idx="10"/>
          </p:nvPr>
        </p:nvSpPr>
        <p:spPr/>
        <p:txBody>
          <a:bodyPr/>
          <a:lstStyle/>
          <a:p>
            <a:pPr>
              <a:buClr>
                <a:srgbClr val="666666"/>
              </a:buClr>
            </a:pPr>
            <a:r>
              <a:rPr lang="en-US" sz="2000" dirty="0">
                <a:solidFill>
                  <a:schemeClr val="accent1"/>
                </a:solidFill>
              </a:rPr>
              <a:t>Download Batch </a:t>
            </a:r>
          </a:p>
          <a:p>
            <a:pPr>
              <a:buClr>
                <a:srgbClr val="666666"/>
              </a:buClr>
            </a:pPr>
            <a:r>
              <a:rPr lang="en-US" sz="2000" dirty="0">
                <a:solidFill>
                  <a:schemeClr val="tx1"/>
                </a:solidFill>
              </a:rPr>
              <a:t>Select the Batch link under the menu.</a:t>
            </a:r>
          </a:p>
          <a:p>
            <a:pPr>
              <a:buClr>
                <a:srgbClr val="666666"/>
              </a:buClr>
            </a:pPr>
            <a:r>
              <a:rPr lang="en-US" sz="2000" dirty="0">
                <a:solidFill>
                  <a:schemeClr val="tx1"/>
                </a:solidFill>
              </a:rPr>
              <a:t>Download batch is used to retrieve all Staff IDs for the batch.</a:t>
            </a:r>
          </a:p>
          <a:p>
            <a:endParaRPr lang="en-US" dirty="0"/>
          </a:p>
        </p:txBody>
      </p:sp>
      <p:sp>
        <p:nvSpPr>
          <p:cNvPr id="9" name="Rectangle 8"/>
          <p:cNvSpPr/>
          <p:nvPr/>
        </p:nvSpPr>
        <p:spPr>
          <a:xfrm>
            <a:off x="8177136" y="3158588"/>
            <a:ext cx="1118616" cy="2777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6CB4905-4DB0-435B-B1A9-BAED582B8A1D}"/>
              </a:ext>
            </a:extLst>
          </p:cNvPr>
          <p:cNvGrpSpPr/>
          <p:nvPr/>
        </p:nvGrpSpPr>
        <p:grpSpPr>
          <a:xfrm>
            <a:off x="7996024" y="904017"/>
            <a:ext cx="2406952" cy="4197048"/>
            <a:chOff x="7996024" y="904017"/>
            <a:chExt cx="2406952" cy="4197048"/>
          </a:xfrm>
        </p:grpSpPr>
        <p:pic>
          <p:nvPicPr>
            <p:cNvPr id="7" name="Picture 6"/>
            <p:cNvPicPr>
              <a:picLocks noChangeAspect="1"/>
            </p:cNvPicPr>
            <p:nvPr/>
          </p:nvPicPr>
          <p:blipFill>
            <a:blip r:embed="rId3"/>
            <a:stretch>
              <a:fillRect/>
            </a:stretch>
          </p:blipFill>
          <p:spPr>
            <a:xfrm>
              <a:off x="7996024" y="904017"/>
              <a:ext cx="2406952" cy="4197048"/>
            </a:xfrm>
            <a:prstGeom prst="rect">
              <a:avLst/>
            </a:prstGeom>
          </p:spPr>
        </p:pic>
        <p:pic>
          <p:nvPicPr>
            <p:cNvPr id="5" name="Picture 4">
              <a:extLst>
                <a:ext uri="{FF2B5EF4-FFF2-40B4-BE49-F238E27FC236}">
                  <a16:creationId xmlns:a16="http://schemas.microsoft.com/office/drawing/2014/main" id="{FB9B249B-219F-4A6A-804D-E0232EA9E20A}"/>
                </a:ext>
              </a:extLst>
            </p:cNvPr>
            <p:cNvPicPr>
              <a:picLocks noChangeAspect="1"/>
            </p:cNvPicPr>
            <p:nvPr/>
          </p:nvPicPr>
          <p:blipFill>
            <a:blip r:embed="rId4"/>
            <a:stretch>
              <a:fillRect/>
            </a:stretch>
          </p:blipFill>
          <p:spPr>
            <a:xfrm>
              <a:off x="8774192" y="1156120"/>
              <a:ext cx="1215891" cy="337747"/>
            </a:xfrm>
            <a:prstGeom prst="rect">
              <a:avLst/>
            </a:prstGeom>
          </p:spPr>
        </p:pic>
      </p:grpSp>
      <p:sp>
        <p:nvSpPr>
          <p:cNvPr id="8" name="Rectangle 7">
            <a:extLst>
              <a:ext uri="{FF2B5EF4-FFF2-40B4-BE49-F238E27FC236}">
                <a16:creationId xmlns:a16="http://schemas.microsoft.com/office/drawing/2014/main" id="{1DAC58AB-3DA9-4A54-991E-5CA51EA23600}"/>
              </a:ext>
            </a:extLst>
          </p:cNvPr>
          <p:cNvSpPr/>
          <p:nvPr/>
        </p:nvSpPr>
        <p:spPr>
          <a:xfrm>
            <a:off x="8177136" y="3158588"/>
            <a:ext cx="1118616" cy="277756"/>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4123924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2152F7-1347-4BA9-BE3A-724CBDED7CF3}"/>
              </a:ext>
            </a:extLst>
          </p:cNvPr>
          <p:cNvSpPr/>
          <p:nvPr/>
        </p:nvSpPr>
        <p:spPr>
          <a:xfrm>
            <a:off x="648087" y="533400"/>
            <a:ext cx="10896600" cy="4114800"/>
          </a:xfrm>
          <a:prstGeom prst="rect">
            <a:avLst/>
          </a:prstGeom>
          <a:solidFill>
            <a:srgbClr val="FFFFFF"/>
          </a:solidFill>
          <a:ln>
            <a:noFill/>
            <a:prstDash val="dash"/>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0" y="386657"/>
            <a:ext cx="12192000" cy="1143000"/>
          </a:xfrm>
        </p:spPr>
        <p:txBody>
          <a:bodyPr/>
          <a:lstStyle/>
          <a:p>
            <a:r>
              <a:rPr lang="en-US" dirty="0"/>
              <a:t>Extract and Download Batch </a:t>
            </a:r>
          </a:p>
        </p:txBody>
      </p:sp>
      <p:sp>
        <p:nvSpPr>
          <p:cNvPr id="5" name="Content Placeholder 2"/>
          <p:cNvSpPr txBox="1">
            <a:spLocks/>
          </p:cNvSpPr>
          <p:nvPr/>
        </p:nvSpPr>
        <p:spPr>
          <a:xfrm>
            <a:off x="1026695" y="5207987"/>
            <a:ext cx="10250905" cy="99492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543050" indent="-171450" algn="l" defTabSz="6858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Clr>
                <a:srgbClr val="666666"/>
              </a:buClr>
              <a:buNone/>
            </a:pPr>
            <a:r>
              <a:rPr lang="en-US" dirty="0">
                <a:latin typeface="Avenir LT Std 45 Book" panose="020B0502020203020204" pitchFamily="34" charset="0"/>
              </a:rPr>
              <a:t>Rejected - Files rejected by the system due to file validation errors.</a:t>
            </a:r>
          </a:p>
          <a:p>
            <a:pPr marL="0" indent="0" algn="ctr">
              <a:spcBef>
                <a:spcPts val="0"/>
              </a:spcBef>
              <a:buClr>
                <a:srgbClr val="666666"/>
              </a:buClr>
              <a:buNone/>
            </a:pPr>
            <a:r>
              <a:rPr lang="en-US" dirty="0">
                <a:latin typeface="Avenir LT Std 45 Book" panose="020B0502020203020204" pitchFamily="34" charset="0"/>
              </a:rPr>
              <a:t>Canceled - Records auto canceled by the system due to data validations errors.</a:t>
            </a:r>
          </a:p>
        </p:txBody>
      </p:sp>
      <p:sp>
        <p:nvSpPr>
          <p:cNvPr id="7" name="Rectangle 6"/>
          <p:cNvSpPr/>
          <p:nvPr/>
        </p:nvSpPr>
        <p:spPr>
          <a:xfrm>
            <a:off x="3723399" y="2716425"/>
            <a:ext cx="1771352" cy="11916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219516" y="1362514"/>
            <a:ext cx="1103143" cy="167143"/>
          </a:xfrm>
          <a:prstGeom prst="rect">
            <a:avLst/>
          </a:prstGeom>
        </p:spPr>
      </p:pic>
      <p:pic>
        <p:nvPicPr>
          <p:cNvPr id="8" name="Picture 7"/>
          <p:cNvPicPr>
            <a:picLocks noChangeAspect="1"/>
          </p:cNvPicPr>
          <p:nvPr/>
        </p:nvPicPr>
        <p:blipFill>
          <a:blip r:embed="rId4"/>
          <a:stretch>
            <a:fillRect/>
          </a:stretch>
        </p:blipFill>
        <p:spPr>
          <a:xfrm>
            <a:off x="2029015" y="2451412"/>
            <a:ext cx="825642" cy="139753"/>
          </a:xfrm>
          <a:prstGeom prst="rect">
            <a:avLst/>
          </a:prstGeom>
        </p:spPr>
      </p:pic>
      <p:grpSp>
        <p:nvGrpSpPr>
          <p:cNvPr id="16" name="Group 15">
            <a:extLst>
              <a:ext uri="{FF2B5EF4-FFF2-40B4-BE49-F238E27FC236}">
                <a16:creationId xmlns:a16="http://schemas.microsoft.com/office/drawing/2014/main" id="{F4F1E4AE-2F1F-4199-A087-1F5DE7BE2084}"/>
              </a:ext>
            </a:extLst>
          </p:cNvPr>
          <p:cNvGrpSpPr/>
          <p:nvPr/>
        </p:nvGrpSpPr>
        <p:grpSpPr>
          <a:xfrm>
            <a:off x="1793100" y="1362518"/>
            <a:ext cx="8532000" cy="2923714"/>
            <a:chOff x="1793100" y="1362518"/>
            <a:chExt cx="8532000" cy="2923714"/>
          </a:xfrm>
        </p:grpSpPr>
        <p:grpSp>
          <p:nvGrpSpPr>
            <p:cNvPr id="13" name="Group 12">
              <a:extLst>
                <a:ext uri="{FF2B5EF4-FFF2-40B4-BE49-F238E27FC236}">
                  <a16:creationId xmlns:a16="http://schemas.microsoft.com/office/drawing/2014/main" id="{93362FF2-8AFF-4713-A7CE-019F7B831C64}"/>
                </a:ext>
              </a:extLst>
            </p:cNvPr>
            <p:cNvGrpSpPr/>
            <p:nvPr/>
          </p:nvGrpSpPr>
          <p:grpSpPr>
            <a:xfrm>
              <a:off x="1793100" y="1362518"/>
              <a:ext cx="8532000" cy="2923714"/>
              <a:chOff x="1793100" y="1362518"/>
              <a:chExt cx="8532000" cy="2923714"/>
            </a:xfrm>
          </p:grpSpPr>
          <p:pic>
            <p:nvPicPr>
              <p:cNvPr id="6" name="Picture 5"/>
              <p:cNvPicPr>
                <a:picLocks noChangeAspect="1"/>
              </p:cNvPicPr>
              <p:nvPr/>
            </p:nvPicPr>
            <p:blipFill>
              <a:blip r:embed="rId5"/>
              <a:stretch>
                <a:fillRect/>
              </a:stretch>
            </p:blipFill>
            <p:spPr>
              <a:xfrm>
                <a:off x="1793100" y="1362518"/>
                <a:ext cx="8532000" cy="2923714"/>
              </a:xfrm>
              <a:prstGeom prst="rect">
                <a:avLst/>
              </a:prstGeom>
            </p:spPr>
          </p:pic>
          <p:pic>
            <p:nvPicPr>
              <p:cNvPr id="4" name="Picture 3">
                <a:extLst>
                  <a:ext uri="{FF2B5EF4-FFF2-40B4-BE49-F238E27FC236}">
                    <a16:creationId xmlns:a16="http://schemas.microsoft.com/office/drawing/2014/main" id="{B98BB4A6-054E-41DD-943B-5A207092E0A6}"/>
                  </a:ext>
                </a:extLst>
              </p:cNvPr>
              <p:cNvPicPr>
                <a:picLocks noChangeAspect="1"/>
              </p:cNvPicPr>
              <p:nvPr/>
            </p:nvPicPr>
            <p:blipFill>
              <a:blip r:embed="rId6"/>
              <a:stretch>
                <a:fillRect/>
              </a:stretch>
            </p:blipFill>
            <p:spPr>
              <a:xfrm>
                <a:off x="2266010" y="1393510"/>
                <a:ext cx="619643" cy="172123"/>
              </a:xfrm>
              <a:prstGeom prst="rect">
                <a:avLst/>
              </a:prstGeom>
            </p:spPr>
          </p:pic>
        </p:grpSp>
        <p:pic>
          <p:nvPicPr>
            <p:cNvPr id="14" name="Picture 13">
              <a:extLst>
                <a:ext uri="{FF2B5EF4-FFF2-40B4-BE49-F238E27FC236}">
                  <a16:creationId xmlns:a16="http://schemas.microsoft.com/office/drawing/2014/main" id="{A3FACF6A-2E0B-4F19-8C5C-467BFA62864C}"/>
                </a:ext>
              </a:extLst>
            </p:cNvPr>
            <p:cNvPicPr>
              <a:picLocks noChangeAspect="1"/>
            </p:cNvPicPr>
            <p:nvPr/>
          </p:nvPicPr>
          <p:blipFill>
            <a:blip r:embed="rId7"/>
            <a:stretch>
              <a:fillRect/>
            </a:stretch>
          </p:blipFill>
          <p:spPr>
            <a:xfrm>
              <a:off x="2013517" y="2466990"/>
              <a:ext cx="1314286" cy="123810"/>
            </a:xfrm>
            <a:prstGeom prst="rect">
              <a:avLst/>
            </a:prstGeom>
          </p:spPr>
        </p:pic>
      </p:grpSp>
      <p:sp>
        <p:nvSpPr>
          <p:cNvPr id="10" name="Rectangle 9">
            <a:extLst>
              <a:ext uri="{FF2B5EF4-FFF2-40B4-BE49-F238E27FC236}">
                <a16:creationId xmlns:a16="http://schemas.microsoft.com/office/drawing/2014/main" id="{11F278B9-A4A8-4963-AE6C-F303B0B61EDD}"/>
              </a:ext>
            </a:extLst>
          </p:cNvPr>
          <p:cNvSpPr/>
          <p:nvPr/>
        </p:nvSpPr>
        <p:spPr>
          <a:xfrm>
            <a:off x="3692403" y="3429000"/>
            <a:ext cx="1771352" cy="228600"/>
          </a:xfrm>
          <a:prstGeom prst="rect">
            <a:avLst/>
          </a:prstGeom>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921111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l"/>
            <a:r>
              <a:rPr lang="en-US" dirty="0"/>
              <a:t>Data Validation</a:t>
            </a:r>
          </a:p>
        </p:txBody>
      </p:sp>
      <p:pic>
        <p:nvPicPr>
          <p:cNvPr id="5" name="Picture 4"/>
          <p:cNvPicPr>
            <a:picLocks noChangeAspect="1"/>
          </p:cNvPicPr>
          <p:nvPr/>
        </p:nvPicPr>
        <p:blipFill>
          <a:blip r:embed="rId3"/>
          <a:stretch>
            <a:fillRect/>
          </a:stretch>
        </p:blipFill>
        <p:spPr>
          <a:xfrm>
            <a:off x="1876953" y="1100429"/>
            <a:ext cx="8438095" cy="4657143"/>
          </a:xfrm>
          <a:prstGeom prst="rect">
            <a:avLst/>
          </a:prstGeom>
        </p:spPr>
      </p:pic>
      <p:sp>
        <p:nvSpPr>
          <p:cNvPr id="6" name="Rectangle 5"/>
          <p:cNvSpPr/>
          <p:nvPr/>
        </p:nvSpPr>
        <p:spPr>
          <a:xfrm>
            <a:off x="5128438" y="2718206"/>
            <a:ext cx="1360968" cy="2566175"/>
          </a:xfrm>
          <a:prstGeom prst="rect">
            <a:avLst/>
          </a:prstGeom>
          <a:noFill/>
          <a:ln>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36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9.3|15.7"/>
</p:tagLst>
</file>

<file path=ppt/tags/tag2.xml><?xml version="1.0" encoding="utf-8"?>
<p:tagLst xmlns:a="http://schemas.openxmlformats.org/drawingml/2006/main" xmlns:r="http://schemas.openxmlformats.org/officeDocument/2006/relationships" xmlns:p="http://schemas.openxmlformats.org/presentationml/2006/main">
  <p:tag name="TIMING" val="|5.4|4.6|12.4"/>
</p:tagLst>
</file>

<file path=ppt/theme/theme1.xml><?xml version="1.0" encoding="utf-8"?>
<a:theme xmlns:a="http://schemas.openxmlformats.org/drawingml/2006/main" name="00_eScholar Template 2018">
  <a:themeElements>
    <a:clrScheme name="Custom 12">
      <a:dk1>
        <a:srgbClr val="000000"/>
      </a:dk1>
      <a:lt1>
        <a:srgbClr val="FFFFFF"/>
      </a:lt1>
      <a:dk2>
        <a:srgbClr val="454545"/>
      </a:dk2>
      <a:lt2>
        <a:srgbClr val="808080"/>
      </a:lt2>
      <a:accent1>
        <a:srgbClr val="371D5B"/>
      </a:accent1>
      <a:accent2>
        <a:srgbClr val="5E4085"/>
      </a:accent2>
      <a:accent3>
        <a:srgbClr val="F16E1D"/>
      </a:accent3>
      <a:accent4>
        <a:srgbClr val="F49322"/>
      </a:accent4>
      <a:accent5>
        <a:srgbClr val="CF1726"/>
      </a:accent5>
      <a:accent6>
        <a:srgbClr val="287B3A"/>
      </a:accent6>
      <a:hlink>
        <a:srgbClr val="133D19"/>
      </a:hlink>
      <a:folHlink>
        <a:srgbClr val="297F3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41300" smtClean="0">
            <a:solidFill>
              <a:schemeClr val="tx1">
                <a:lumMod val="65000"/>
                <a:lumOff val="35000"/>
                <a:alpha val="50000"/>
              </a:schemeClr>
            </a:solidFill>
            <a:latin typeface="Avenir Book"/>
            <a:cs typeface="Avenir Book"/>
          </a:defRPr>
        </a:defPPr>
      </a:lstStyle>
    </a:spDef>
  </a:objectDefaults>
  <a:extraClrSchemeLst/>
</a:theme>
</file>

<file path=ppt/theme/theme2.xml><?xml version="1.0" encoding="utf-8"?>
<a:theme xmlns:a="http://schemas.openxmlformats.org/drawingml/2006/main" name="1_NYSED EDP Presentation 6.4.13">
  <a:themeElements>
    <a:clrScheme name="Custom 12">
      <a:dk1>
        <a:srgbClr val="000000"/>
      </a:dk1>
      <a:lt1>
        <a:srgbClr val="FFFFFF"/>
      </a:lt1>
      <a:dk2>
        <a:srgbClr val="454545"/>
      </a:dk2>
      <a:lt2>
        <a:srgbClr val="808080"/>
      </a:lt2>
      <a:accent1>
        <a:srgbClr val="371D5B"/>
      </a:accent1>
      <a:accent2>
        <a:srgbClr val="5E4085"/>
      </a:accent2>
      <a:accent3>
        <a:srgbClr val="F16E1D"/>
      </a:accent3>
      <a:accent4>
        <a:srgbClr val="F49322"/>
      </a:accent4>
      <a:accent5>
        <a:srgbClr val="CF1726"/>
      </a:accent5>
      <a:accent6>
        <a:srgbClr val="287B3A"/>
      </a:accent6>
      <a:hlink>
        <a:srgbClr val="133D19"/>
      </a:hlink>
      <a:folHlink>
        <a:srgbClr val="297F3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41300" smtClean="0">
            <a:solidFill>
              <a:schemeClr val="tx1">
                <a:lumMod val="65000"/>
                <a:lumOff val="35000"/>
                <a:alpha val="50000"/>
              </a:schemeClr>
            </a:solidFill>
            <a:latin typeface="Avenir Book"/>
            <a:cs typeface="Avenir Book"/>
          </a:defRPr>
        </a:defPPr>
      </a:lstStyle>
    </a:spDef>
  </a:objectDefaults>
  <a:extraClrSchemeLst/>
</a:theme>
</file>

<file path=ppt/theme/theme3.xml><?xml version="1.0" encoding="utf-8"?>
<a:theme xmlns:a="http://schemas.openxmlformats.org/drawingml/2006/main" name="NYSED EDP Presentation 6.4.13">
  <a:themeElements>
    <a:clrScheme name="Custom 12">
      <a:dk1>
        <a:srgbClr val="000000"/>
      </a:dk1>
      <a:lt1>
        <a:srgbClr val="FFFFFF"/>
      </a:lt1>
      <a:dk2>
        <a:srgbClr val="454545"/>
      </a:dk2>
      <a:lt2>
        <a:srgbClr val="808080"/>
      </a:lt2>
      <a:accent1>
        <a:srgbClr val="371D5B"/>
      </a:accent1>
      <a:accent2>
        <a:srgbClr val="5E4085"/>
      </a:accent2>
      <a:accent3>
        <a:srgbClr val="F16E1D"/>
      </a:accent3>
      <a:accent4>
        <a:srgbClr val="F49322"/>
      </a:accent4>
      <a:accent5>
        <a:srgbClr val="CF1726"/>
      </a:accent5>
      <a:accent6>
        <a:srgbClr val="287B3A"/>
      </a:accent6>
      <a:hlink>
        <a:srgbClr val="133D19"/>
      </a:hlink>
      <a:folHlink>
        <a:srgbClr val="297F3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41300" smtClean="0">
            <a:solidFill>
              <a:schemeClr val="tx1">
                <a:lumMod val="65000"/>
                <a:lumOff val="35000"/>
                <a:alpha val="50000"/>
              </a:schemeClr>
            </a:solidFill>
            <a:latin typeface="Avenir Book"/>
            <a:cs typeface="Avenir Book"/>
          </a:defRPr>
        </a:defPPr>
      </a:lstStyle>
    </a:spDef>
  </a:objectDefaults>
  <a:extraClrSchemeLst/>
</a:theme>
</file>

<file path=ppt/theme/theme4.xml><?xml version="1.0" encoding="utf-8"?>
<a:theme xmlns:a="http://schemas.openxmlformats.org/drawingml/2006/main" name="2_NYSED EDP Presentation 6.4.13">
  <a:themeElements>
    <a:clrScheme name="Custom 12">
      <a:dk1>
        <a:srgbClr val="000000"/>
      </a:dk1>
      <a:lt1>
        <a:srgbClr val="FFFFFF"/>
      </a:lt1>
      <a:dk2>
        <a:srgbClr val="454545"/>
      </a:dk2>
      <a:lt2>
        <a:srgbClr val="808080"/>
      </a:lt2>
      <a:accent1>
        <a:srgbClr val="371D5B"/>
      </a:accent1>
      <a:accent2>
        <a:srgbClr val="5E4085"/>
      </a:accent2>
      <a:accent3>
        <a:srgbClr val="F16E1D"/>
      </a:accent3>
      <a:accent4>
        <a:srgbClr val="F49322"/>
      </a:accent4>
      <a:accent5>
        <a:srgbClr val="CF1726"/>
      </a:accent5>
      <a:accent6>
        <a:srgbClr val="287B3A"/>
      </a:accent6>
      <a:hlink>
        <a:srgbClr val="133D19"/>
      </a:hlink>
      <a:folHlink>
        <a:srgbClr val="297F3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41300" smtClean="0">
            <a:solidFill>
              <a:schemeClr val="tx1">
                <a:lumMod val="65000"/>
                <a:lumOff val="35000"/>
                <a:alpha val="50000"/>
              </a:schemeClr>
            </a:solidFill>
            <a:latin typeface="Avenir Book"/>
            <a:cs typeface="Avenir Book"/>
          </a:defRPr>
        </a:defPPr>
      </a:lst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28494</TotalTime>
  <Words>8538</Words>
  <Application>Microsoft Office PowerPoint</Application>
  <PresentationFormat>Widescreen</PresentationFormat>
  <Paragraphs>1037</Paragraphs>
  <Slides>126</Slides>
  <Notes>126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126</vt:i4>
      </vt:variant>
    </vt:vector>
  </HeadingPairs>
  <TitlesOfParts>
    <vt:vector size="140" baseType="lpstr">
      <vt:lpstr>Arial</vt:lpstr>
      <vt:lpstr>Arial Black</vt:lpstr>
      <vt:lpstr>Avenir Book</vt:lpstr>
      <vt:lpstr>Avenir Heavy</vt:lpstr>
      <vt:lpstr>Avenir LT Std 45 Book</vt:lpstr>
      <vt:lpstr>Avenir LT Std 55 Roman</vt:lpstr>
      <vt:lpstr>Avenir LT Std 65 Medium</vt:lpstr>
      <vt:lpstr>Avenir Oblique</vt:lpstr>
      <vt:lpstr>Calibri</vt:lpstr>
      <vt:lpstr>Wingdings</vt:lpstr>
      <vt:lpstr>00_eScholar Template 2018</vt:lpstr>
      <vt:lpstr>1_NYSED EDP Presentation 6.4.13</vt:lpstr>
      <vt:lpstr>NYSED EDP Presentation 6.4.13</vt:lpstr>
      <vt:lpstr>2_NYSED EDP Presentation 6.4.13</vt:lpstr>
      <vt:lpstr>New Mexico Staff IDentification System Staff ID  </vt:lpstr>
      <vt:lpstr>Session Agenda</vt:lpstr>
      <vt:lpstr>Course Learning Objectives</vt:lpstr>
      <vt:lpstr>Session Agenda</vt:lpstr>
      <vt:lpstr>PowerPoint Presentation</vt:lpstr>
      <vt:lpstr>eScholar Staff ID Overview: Topics </vt:lpstr>
      <vt:lpstr>Key Terms</vt:lpstr>
      <vt:lpstr>Key Terms</vt:lpstr>
      <vt:lpstr>PowerPoint Presentation</vt:lpstr>
      <vt:lpstr>What Does Staff ID do?</vt:lpstr>
      <vt:lpstr>ID Assignment Process: Overview</vt:lpstr>
      <vt:lpstr>ID Assignment Process: Data Submission</vt:lpstr>
      <vt:lpstr>ID Assignment Process: File Validation</vt:lpstr>
      <vt:lpstr>ID Assignment Process: Data Validation</vt:lpstr>
      <vt:lpstr>ID Assignment Process: Assign IDs</vt:lpstr>
      <vt:lpstr>ID Assignment Process: Download IDs</vt:lpstr>
      <vt:lpstr>ID Assignment Process: Resolve Near Matches</vt:lpstr>
      <vt:lpstr>ID Assignment Process: Near Matches Resolved</vt:lpstr>
      <vt:lpstr>PowerPoint Presentation</vt:lpstr>
      <vt:lpstr>Outcomes of the Staff ID Matching Process</vt:lpstr>
      <vt:lpstr>Assign Staff ID: Possible Outcomes</vt:lpstr>
      <vt:lpstr>PowerPoint Presentation</vt:lpstr>
      <vt:lpstr>Session Agenda</vt:lpstr>
      <vt:lpstr>PowerPoint Presentation</vt:lpstr>
      <vt:lpstr>ID Assignment Process Green Light Path: Topics</vt:lpstr>
      <vt:lpstr>Batch File Format</vt:lpstr>
      <vt:lpstr>ID Assignment Process</vt:lpstr>
      <vt:lpstr>File Validation</vt:lpstr>
      <vt:lpstr>File Validation</vt:lpstr>
      <vt:lpstr>PowerPoint Presentation</vt:lpstr>
      <vt:lpstr>PowerPoint Presentation</vt:lpstr>
      <vt:lpstr>Access the Application</vt:lpstr>
      <vt:lpstr>Staff ID Home Page: Locate Drop Down Menu</vt:lpstr>
      <vt:lpstr>PowerPoint Presentation</vt:lpstr>
      <vt:lpstr>Basic and Advanced Upload</vt:lpstr>
      <vt:lpstr>Upload A File</vt:lpstr>
      <vt:lpstr>Data Validation</vt:lpstr>
      <vt:lpstr> Access Batch Information</vt:lpstr>
      <vt:lpstr>PowerPoint Presentation</vt:lpstr>
      <vt:lpstr>Assign Staff ID</vt:lpstr>
      <vt:lpstr>ID Assignment in Progress</vt:lpstr>
      <vt:lpstr>Download Staff ID</vt:lpstr>
      <vt:lpstr>Download File</vt:lpstr>
      <vt:lpstr>Download Staff ID: New ID Assigned</vt:lpstr>
      <vt:lpstr>Download Staff ID: Match Found</vt:lpstr>
      <vt:lpstr>LEA Downloading and Retrieving IDs</vt:lpstr>
      <vt:lpstr>Poll #1</vt:lpstr>
      <vt:lpstr>Poll #1</vt:lpstr>
      <vt:lpstr>Poll #2</vt:lpstr>
      <vt:lpstr>Poll #2</vt:lpstr>
      <vt:lpstr>Session Agenda</vt:lpstr>
      <vt:lpstr>PowerPoint Presentation</vt:lpstr>
      <vt:lpstr>Matching Process &amp; Near Match Resolution</vt:lpstr>
      <vt:lpstr>ID Assignment Process</vt:lpstr>
      <vt:lpstr>Overview of Matching Process</vt:lpstr>
      <vt:lpstr>PowerPoint Presentation</vt:lpstr>
      <vt:lpstr>PowerPoint Presentation</vt:lpstr>
      <vt:lpstr>Matching Engine Exceptions:</vt:lpstr>
      <vt:lpstr>PowerPoint Presentation</vt:lpstr>
      <vt:lpstr>PowerPoint Presentation</vt:lpstr>
      <vt:lpstr>No Match</vt:lpstr>
      <vt:lpstr>Match</vt:lpstr>
      <vt:lpstr>Near Match</vt:lpstr>
      <vt:lpstr>Multiple Matches</vt:lpstr>
      <vt:lpstr>Twins Rule</vt:lpstr>
      <vt:lpstr>Resolve Near Matches</vt:lpstr>
      <vt:lpstr>List of Near Matches</vt:lpstr>
      <vt:lpstr>Initial Near Match Comparison</vt:lpstr>
      <vt:lpstr>Compare Staff Information</vt:lpstr>
      <vt:lpstr>Compare Staff Information</vt:lpstr>
      <vt:lpstr>Make a Match Decision</vt:lpstr>
      <vt:lpstr>Updating the Master Record</vt:lpstr>
      <vt:lpstr>Updating the Master Record</vt:lpstr>
      <vt:lpstr>Updating the Master Record</vt:lpstr>
      <vt:lpstr>Match Decision: Assign Selected</vt:lpstr>
      <vt:lpstr>ID Successfully Assigned</vt:lpstr>
      <vt:lpstr>Consequences of Erroneous Match Decisions</vt:lpstr>
      <vt:lpstr>Duplicate IDs</vt:lpstr>
      <vt:lpstr>Shared IDs</vt:lpstr>
      <vt:lpstr>Duplicate ID and Shared ID Resolutions</vt:lpstr>
      <vt:lpstr>Exact Match</vt:lpstr>
      <vt:lpstr>Near Match Decision Best Practices</vt:lpstr>
      <vt:lpstr>Poll #3</vt:lpstr>
      <vt:lpstr>Poll #3</vt:lpstr>
      <vt:lpstr>Poll #4</vt:lpstr>
      <vt:lpstr>Poll #4</vt:lpstr>
      <vt:lpstr>Session Agenda</vt:lpstr>
      <vt:lpstr>PowerPoint Presentation</vt:lpstr>
      <vt:lpstr>Troubleshooting Validation Issues: Topics</vt:lpstr>
      <vt:lpstr>File Validation</vt:lpstr>
      <vt:lpstr>File Validation Issues</vt:lpstr>
      <vt:lpstr>1+ Record Types are Missing</vt:lpstr>
      <vt:lpstr>One or More Field Types are Missing</vt:lpstr>
      <vt:lpstr>Number of Records is Incorrect </vt:lpstr>
      <vt:lpstr>Transmission ID Doesn’t Match </vt:lpstr>
      <vt:lpstr>File Failed Upload Message </vt:lpstr>
      <vt:lpstr>PowerPoint Presentation</vt:lpstr>
      <vt:lpstr>Extract and Download Batch </vt:lpstr>
      <vt:lpstr>Data Validation</vt:lpstr>
      <vt:lpstr>Data Validation: Examples</vt:lpstr>
      <vt:lpstr>Status: Data Validation Incomplete</vt:lpstr>
      <vt:lpstr>PowerPoint Presentation</vt:lpstr>
      <vt:lpstr>Downloading Files with Errors</vt:lpstr>
      <vt:lpstr>Poll #5</vt:lpstr>
      <vt:lpstr>Poll #5</vt:lpstr>
      <vt:lpstr>Poll #6</vt:lpstr>
      <vt:lpstr>Poll #6</vt:lpstr>
      <vt:lpstr>Session Agenda</vt:lpstr>
      <vt:lpstr>PowerPoint Presentation</vt:lpstr>
      <vt:lpstr>Staff ID System Tools: Topics</vt:lpstr>
      <vt:lpstr>Staff Search Overview</vt:lpstr>
      <vt:lpstr>Staff Search Overview</vt:lpstr>
      <vt:lpstr>Staff Search Results</vt:lpstr>
      <vt:lpstr>Advanced Staff Search</vt:lpstr>
      <vt:lpstr> ID Search</vt:lpstr>
      <vt:lpstr>PowerPoint Presentation</vt:lpstr>
      <vt:lpstr>PowerPoint Presentation</vt:lpstr>
      <vt:lpstr>Download by Location</vt:lpstr>
      <vt:lpstr>Session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Career Council  Feasibility Study and Enhancement of Indiana’s Statewide Longitudinal Data System</dc:title>
  <dc:creator>Elissa Seto</dc:creator>
  <cp:lastModifiedBy>Elaine Rulla</cp:lastModifiedBy>
  <cp:revision>1726</cp:revision>
  <cp:lastPrinted>2020-06-24T19:34:49Z</cp:lastPrinted>
  <dcterms:created xsi:type="dcterms:W3CDTF">2014-08-27T15:15:35Z</dcterms:created>
  <dcterms:modified xsi:type="dcterms:W3CDTF">2020-07-23T15:47:13Z</dcterms:modified>
</cp:coreProperties>
</file>